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57" r:id="rId3"/>
    <p:sldId id="259" r:id="rId4"/>
    <p:sldId id="283" r:id="rId5"/>
    <p:sldId id="284" r:id="rId6"/>
    <p:sldId id="258" r:id="rId7"/>
    <p:sldId id="285" r:id="rId8"/>
    <p:sldId id="278" r:id="rId9"/>
    <p:sldId id="277" r:id="rId10"/>
    <p:sldId id="279" r:id="rId11"/>
    <p:sldId id="280" r:id="rId12"/>
    <p:sldId id="286" r:id="rId13"/>
    <p:sldId id="287" r:id="rId14"/>
    <p:sldId id="289" r:id="rId15"/>
    <p:sldId id="288" r:id="rId16"/>
    <p:sldId id="281" r:id="rId17"/>
    <p:sldId id="290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D989F0-007B-427C-9614-97AC1432286F}" v="120" dt="2022-05-14T08:32:28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4CD989F0-007B-427C-9614-97AC1432286F}"/>
    <pc:docChg chg="undo custSel addSld delSld modSld sldOrd">
      <pc:chgData name="이 호진" userId="e7b51f9e24c37788" providerId="LiveId" clId="{4CD989F0-007B-427C-9614-97AC1432286F}" dt="2022-05-14T08:35:58.205" v="1260" actId="14100"/>
      <pc:docMkLst>
        <pc:docMk/>
      </pc:docMkLst>
      <pc:sldChg chg="delSp del mod">
        <pc:chgData name="이 호진" userId="e7b51f9e24c37788" providerId="LiveId" clId="{4CD989F0-007B-427C-9614-97AC1432286F}" dt="2022-05-14T07:12:00.415" v="1010" actId="47"/>
        <pc:sldMkLst>
          <pc:docMk/>
          <pc:sldMk cId="2184666338" sldId="256"/>
        </pc:sldMkLst>
        <pc:spChg chg="del">
          <ac:chgData name="이 호진" userId="e7b51f9e24c37788" providerId="LiveId" clId="{4CD989F0-007B-427C-9614-97AC1432286F}" dt="2022-05-14T07:11:37.483" v="1003" actId="21"/>
          <ac:spMkLst>
            <pc:docMk/>
            <pc:sldMk cId="2184666338" sldId="256"/>
            <ac:spMk id="7" creationId="{97A629B7-D0D6-4C84-A598-89D7C4E7915F}"/>
          </ac:spMkLst>
        </pc:spChg>
      </pc:sldChg>
      <pc:sldChg chg="addSp modSp mod ord">
        <pc:chgData name="이 호진" userId="e7b51f9e24c37788" providerId="LiveId" clId="{4CD989F0-007B-427C-9614-97AC1432286F}" dt="2022-05-14T06:49:54.183" v="30"/>
        <pc:sldMkLst>
          <pc:docMk/>
          <pc:sldMk cId="1707600693" sldId="257"/>
        </pc:sldMkLst>
        <pc:spChg chg="add mod">
          <ac:chgData name="이 호진" userId="e7b51f9e24c37788" providerId="LiveId" clId="{4CD989F0-007B-427C-9614-97AC1432286F}" dt="2022-05-14T06:48:52.836" v="4"/>
          <ac:spMkLst>
            <pc:docMk/>
            <pc:sldMk cId="1707600693" sldId="257"/>
            <ac:spMk id="4" creationId="{4EABEDC6-7DEE-112A-1A35-57CEBB429D3A}"/>
          </ac:spMkLst>
        </pc:spChg>
        <pc:spChg chg="add mod">
          <ac:chgData name="이 호진" userId="e7b51f9e24c37788" providerId="LiveId" clId="{4CD989F0-007B-427C-9614-97AC1432286F}" dt="2022-05-14T06:48:52.836" v="4"/>
          <ac:spMkLst>
            <pc:docMk/>
            <pc:sldMk cId="1707600693" sldId="257"/>
            <ac:spMk id="5" creationId="{CD08B57A-C987-0DEB-A652-CD8C79C600E7}"/>
          </ac:spMkLst>
        </pc:spChg>
        <pc:spChg chg="add mod">
          <ac:chgData name="이 호진" userId="e7b51f9e24c37788" providerId="LiveId" clId="{4CD989F0-007B-427C-9614-97AC1432286F}" dt="2022-05-14T06:48:52.836" v="4"/>
          <ac:spMkLst>
            <pc:docMk/>
            <pc:sldMk cId="1707600693" sldId="257"/>
            <ac:spMk id="6" creationId="{74AB8476-09BB-155A-AF8B-652666159F6D}"/>
          </ac:spMkLst>
        </pc:spChg>
        <pc:spChg chg="add mod">
          <ac:chgData name="이 호진" userId="e7b51f9e24c37788" providerId="LiveId" clId="{4CD989F0-007B-427C-9614-97AC1432286F}" dt="2022-05-14T06:48:52.836" v="4"/>
          <ac:spMkLst>
            <pc:docMk/>
            <pc:sldMk cId="1707600693" sldId="257"/>
            <ac:spMk id="7" creationId="{1AE64710-4001-42D0-2B73-CBFA617891BD}"/>
          </ac:spMkLst>
        </pc:spChg>
        <pc:spChg chg="add mod">
          <ac:chgData name="이 호진" userId="e7b51f9e24c37788" providerId="LiveId" clId="{4CD989F0-007B-427C-9614-97AC1432286F}" dt="2022-05-14T06:49:29.710" v="28" actId="6549"/>
          <ac:spMkLst>
            <pc:docMk/>
            <pc:sldMk cId="1707600693" sldId="257"/>
            <ac:spMk id="8" creationId="{D3DB352C-F83B-6F46-D49E-48E6B1F37CDA}"/>
          </ac:spMkLst>
        </pc:spChg>
        <pc:picChg chg="add mod">
          <ac:chgData name="이 호진" userId="e7b51f9e24c37788" providerId="LiveId" clId="{4CD989F0-007B-427C-9614-97AC1432286F}" dt="2022-05-14T06:48:58.752" v="7" actId="1076"/>
          <ac:picMkLst>
            <pc:docMk/>
            <pc:sldMk cId="1707600693" sldId="257"/>
            <ac:picMk id="3" creationId="{8D1CB7DC-2442-D352-58DE-0F5E17D6C3A7}"/>
          </ac:picMkLst>
        </pc:picChg>
      </pc:sldChg>
      <pc:sldChg chg="addSp modSp mod ord">
        <pc:chgData name="이 호진" userId="e7b51f9e24c37788" providerId="LiveId" clId="{4CD989F0-007B-427C-9614-97AC1432286F}" dt="2022-05-14T06:53:41.494" v="137" actId="14100"/>
        <pc:sldMkLst>
          <pc:docMk/>
          <pc:sldMk cId="3848409065" sldId="258"/>
        </pc:sldMkLst>
        <pc:spChg chg="add mod">
          <ac:chgData name="이 호진" userId="e7b51f9e24c37788" providerId="LiveId" clId="{4CD989F0-007B-427C-9614-97AC1432286F}" dt="2022-05-14T06:49:59.189" v="31"/>
          <ac:spMkLst>
            <pc:docMk/>
            <pc:sldMk cId="3848409065" sldId="258"/>
            <ac:spMk id="2" creationId="{FFD70067-45E2-9B96-7E34-17F68AEF2E4A}"/>
          </ac:spMkLst>
        </pc:spChg>
        <pc:spChg chg="add mod">
          <ac:chgData name="이 호진" userId="e7b51f9e24c37788" providerId="LiveId" clId="{4CD989F0-007B-427C-9614-97AC1432286F}" dt="2022-05-14T06:49:59.189" v="31"/>
          <ac:spMkLst>
            <pc:docMk/>
            <pc:sldMk cId="3848409065" sldId="258"/>
            <ac:spMk id="3" creationId="{FAA0B4BC-44E7-BC92-1441-6AF70EC07FEF}"/>
          </ac:spMkLst>
        </pc:spChg>
        <pc:spChg chg="add mod">
          <ac:chgData name="이 호진" userId="e7b51f9e24c37788" providerId="LiveId" clId="{4CD989F0-007B-427C-9614-97AC1432286F}" dt="2022-05-14T06:49:59.189" v="31"/>
          <ac:spMkLst>
            <pc:docMk/>
            <pc:sldMk cId="3848409065" sldId="258"/>
            <ac:spMk id="4" creationId="{38D7970E-E391-9B27-C32D-7E69A0C00770}"/>
          </ac:spMkLst>
        </pc:spChg>
        <pc:spChg chg="add mod">
          <ac:chgData name="이 호진" userId="e7b51f9e24c37788" providerId="LiveId" clId="{4CD989F0-007B-427C-9614-97AC1432286F}" dt="2022-05-14T06:49:59.189" v="31"/>
          <ac:spMkLst>
            <pc:docMk/>
            <pc:sldMk cId="3848409065" sldId="258"/>
            <ac:spMk id="5" creationId="{71D289C4-0178-AE11-A7C0-340C4FF31ACB}"/>
          </ac:spMkLst>
        </pc:spChg>
        <pc:spChg chg="add mod">
          <ac:chgData name="이 호진" userId="e7b51f9e24c37788" providerId="LiveId" clId="{4CD989F0-007B-427C-9614-97AC1432286F}" dt="2022-05-14T06:50:26.588" v="57" actId="255"/>
          <ac:spMkLst>
            <pc:docMk/>
            <pc:sldMk cId="3848409065" sldId="258"/>
            <ac:spMk id="7" creationId="{728336A8-D190-8180-4B83-9B0D021E5380}"/>
          </ac:spMkLst>
        </pc:spChg>
        <pc:picChg chg="add mod">
          <ac:chgData name="이 호진" userId="e7b51f9e24c37788" providerId="LiveId" clId="{4CD989F0-007B-427C-9614-97AC1432286F}" dt="2022-05-14T06:53:41.494" v="137" actId="14100"/>
          <ac:picMkLst>
            <pc:docMk/>
            <pc:sldMk cId="3848409065" sldId="258"/>
            <ac:picMk id="6" creationId="{36457AE5-1AFF-2AA1-460A-E1FD463EC3D7}"/>
          </ac:picMkLst>
        </pc:picChg>
      </pc:sldChg>
      <pc:sldChg chg="addSp modSp mod ord">
        <pc:chgData name="이 호진" userId="e7b51f9e24c37788" providerId="LiveId" clId="{4CD989F0-007B-427C-9614-97AC1432286F}" dt="2022-05-14T06:52:33.697" v="83" actId="1076"/>
        <pc:sldMkLst>
          <pc:docMk/>
          <pc:sldMk cId="1231534149" sldId="259"/>
        </pc:sldMkLst>
        <pc:spChg chg="add mod">
          <ac:chgData name="이 호진" userId="e7b51f9e24c37788" providerId="LiveId" clId="{4CD989F0-007B-427C-9614-97AC1432286F}" dt="2022-05-14T06:50:00.981" v="32"/>
          <ac:spMkLst>
            <pc:docMk/>
            <pc:sldMk cId="1231534149" sldId="259"/>
            <ac:spMk id="2" creationId="{791E4EE5-959F-7F2F-1208-90A6C7F3B4A9}"/>
          </ac:spMkLst>
        </pc:spChg>
        <pc:spChg chg="add mod">
          <ac:chgData name="이 호진" userId="e7b51f9e24c37788" providerId="LiveId" clId="{4CD989F0-007B-427C-9614-97AC1432286F}" dt="2022-05-14T06:50:00.981" v="32"/>
          <ac:spMkLst>
            <pc:docMk/>
            <pc:sldMk cId="1231534149" sldId="259"/>
            <ac:spMk id="3" creationId="{DA4A35D4-1C83-268F-A797-9E89A1784ABB}"/>
          </ac:spMkLst>
        </pc:spChg>
        <pc:spChg chg="add mod">
          <ac:chgData name="이 호진" userId="e7b51f9e24c37788" providerId="LiveId" clId="{4CD989F0-007B-427C-9614-97AC1432286F}" dt="2022-05-14T06:50:00.981" v="32"/>
          <ac:spMkLst>
            <pc:docMk/>
            <pc:sldMk cId="1231534149" sldId="259"/>
            <ac:spMk id="4" creationId="{0AC241FC-37EA-089C-4F3E-67E4C05E5B53}"/>
          </ac:spMkLst>
        </pc:spChg>
        <pc:spChg chg="add mod">
          <ac:chgData name="이 호진" userId="e7b51f9e24c37788" providerId="LiveId" clId="{4CD989F0-007B-427C-9614-97AC1432286F}" dt="2022-05-14T06:50:00.981" v="32"/>
          <ac:spMkLst>
            <pc:docMk/>
            <pc:sldMk cId="1231534149" sldId="259"/>
            <ac:spMk id="5" creationId="{697E077C-EC5B-EC41-3291-67E9E5BA42C6}"/>
          </ac:spMkLst>
        </pc:spChg>
        <pc:spChg chg="add mod">
          <ac:chgData name="이 호진" userId="e7b51f9e24c37788" providerId="LiveId" clId="{4CD989F0-007B-427C-9614-97AC1432286F}" dt="2022-05-14T06:51:28.223" v="71" actId="14100"/>
          <ac:spMkLst>
            <pc:docMk/>
            <pc:sldMk cId="1231534149" sldId="259"/>
            <ac:spMk id="9" creationId="{47D4605A-6E4F-21D4-72F8-7E3CB31C8037}"/>
          </ac:spMkLst>
        </pc:spChg>
        <pc:spChg chg="add mod">
          <ac:chgData name="이 호진" userId="e7b51f9e24c37788" providerId="LiveId" clId="{4CD989F0-007B-427C-9614-97AC1432286F}" dt="2022-05-14T06:51:50.272" v="74" actId="1076"/>
          <ac:spMkLst>
            <pc:docMk/>
            <pc:sldMk cId="1231534149" sldId="259"/>
            <ac:spMk id="11" creationId="{2F7CBA2B-B31D-AE1A-D894-F407DFE1264D}"/>
          </ac:spMkLst>
        </pc:spChg>
        <pc:picChg chg="add mod">
          <ac:chgData name="이 호진" userId="e7b51f9e24c37788" providerId="LiveId" clId="{4CD989F0-007B-427C-9614-97AC1432286F}" dt="2022-05-14T06:51:11.807" v="66" actId="1076"/>
          <ac:picMkLst>
            <pc:docMk/>
            <pc:sldMk cId="1231534149" sldId="259"/>
            <ac:picMk id="7" creationId="{84D722DD-F2B7-860D-AA92-4EF3E01BCEBE}"/>
          </ac:picMkLst>
        </pc:picChg>
        <pc:picChg chg="add mod">
          <ac:chgData name="이 호진" userId="e7b51f9e24c37788" providerId="LiveId" clId="{4CD989F0-007B-427C-9614-97AC1432286F}" dt="2022-05-14T06:52:06.609" v="76" actId="1076"/>
          <ac:picMkLst>
            <pc:docMk/>
            <pc:sldMk cId="1231534149" sldId="259"/>
            <ac:picMk id="13" creationId="{10B48560-2D69-AD07-ABFD-9E7B16F8207A}"/>
          </ac:picMkLst>
        </pc:picChg>
        <pc:picChg chg="add mod">
          <ac:chgData name="이 호진" userId="e7b51f9e24c37788" providerId="LiveId" clId="{4CD989F0-007B-427C-9614-97AC1432286F}" dt="2022-05-14T06:52:26.665" v="81" actId="1076"/>
          <ac:picMkLst>
            <pc:docMk/>
            <pc:sldMk cId="1231534149" sldId="259"/>
            <ac:picMk id="15" creationId="{725BE226-DA1E-7008-B189-5D4F3486985B}"/>
          </ac:picMkLst>
        </pc:picChg>
        <pc:cxnChg chg="add mod">
          <ac:chgData name="이 호진" userId="e7b51f9e24c37788" providerId="LiveId" clId="{4CD989F0-007B-427C-9614-97AC1432286F}" dt="2022-05-14T06:52:33.697" v="83" actId="1076"/>
          <ac:cxnSpMkLst>
            <pc:docMk/>
            <pc:sldMk cId="1231534149" sldId="259"/>
            <ac:cxnSpMk id="17" creationId="{5E6D8C17-EE17-4F31-020B-7335092EC50D}"/>
          </ac:cxnSpMkLst>
        </pc:cxnChg>
      </pc:sldChg>
      <pc:sldChg chg="delSp del ord">
        <pc:chgData name="이 호진" userId="e7b51f9e24c37788" providerId="LiveId" clId="{4CD989F0-007B-427C-9614-97AC1432286F}" dt="2022-05-14T07:12:00.415" v="1010" actId="47"/>
        <pc:sldMkLst>
          <pc:docMk/>
          <pc:sldMk cId="1680601115" sldId="260"/>
        </pc:sldMkLst>
        <pc:picChg chg="del">
          <ac:chgData name="이 호진" userId="e7b51f9e24c37788" providerId="LiveId" clId="{4CD989F0-007B-427C-9614-97AC1432286F}" dt="2022-05-14T06:50:09.924" v="38" actId="21"/>
          <ac:picMkLst>
            <pc:docMk/>
            <pc:sldMk cId="1680601115" sldId="260"/>
            <ac:picMk id="1026" creationId="{82B1ECDB-62CD-4312-9F6E-FCA0BA172506}"/>
          </ac:picMkLst>
        </pc:picChg>
      </pc:sldChg>
      <pc:sldChg chg="add">
        <pc:chgData name="이 호진" userId="e7b51f9e24c37788" providerId="LiveId" clId="{4CD989F0-007B-427C-9614-97AC1432286F}" dt="2022-05-14T06:47:04.876" v="0"/>
        <pc:sldMkLst>
          <pc:docMk/>
          <pc:sldMk cId="3481153335" sldId="276"/>
        </pc:sldMkLst>
      </pc:sldChg>
      <pc:sldChg chg="addSp modSp add mod ord">
        <pc:chgData name="이 호진" userId="e7b51f9e24c37788" providerId="LiveId" clId="{4CD989F0-007B-427C-9614-97AC1432286F}" dt="2022-05-14T07:11:51.209" v="1007" actId="14100"/>
        <pc:sldMkLst>
          <pc:docMk/>
          <pc:sldMk cId="273451658" sldId="277"/>
        </pc:sldMkLst>
        <pc:spChg chg="add mod">
          <ac:chgData name="이 호진" userId="e7b51f9e24c37788" providerId="LiveId" clId="{4CD989F0-007B-427C-9614-97AC1432286F}" dt="2022-05-14T07:02:49.539" v="783" actId="20577"/>
          <ac:spMkLst>
            <pc:docMk/>
            <pc:sldMk cId="273451658" sldId="277"/>
            <ac:spMk id="10" creationId="{65586EAF-EA99-517F-1236-42F6DA5A66DF}"/>
          </ac:spMkLst>
        </pc:spChg>
        <pc:spChg chg="add mod">
          <ac:chgData name="이 호진" userId="e7b51f9e24c37788" providerId="LiveId" clId="{4CD989F0-007B-427C-9614-97AC1432286F}" dt="2022-05-14T07:11:51.209" v="1007" actId="14100"/>
          <ac:spMkLst>
            <pc:docMk/>
            <pc:sldMk cId="273451658" sldId="277"/>
            <ac:spMk id="11" creationId="{753A38A7-4514-E3E3-3014-0EFAB69BD407}"/>
          </ac:spMkLst>
        </pc:spChg>
        <pc:picChg chg="add mod">
          <ac:chgData name="이 호진" userId="e7b51f9e24c37788" providerId="LiveId" clId="{4CD989F0-007B-427C-9614-97AC1432286F}" dt="2022-05-14T07:02:37.718" v="779" actId="14100"/>
          <ac:picMkLst>
            <pc:docMk/>
            <pc:sldMk cId="273451658" sldId="277"/>
            <ac:picMk id="7" creationId="{6CE91AB2-A427-61C6-8B79-9A698B0BD916}"/>
          </ac:picMkLst>
        </pc:picChg>
        <pc:picChg chg="add mod">
          <ac:chgData name="이 호진" userId="e7b51f9e24c37788" providerId="LiveId" clId="{4CD989F0-007B-427C-9614-97AC1432286F}" dt="2022-05-14T07:02:34.997" v="778" actId="14100"/>
          <ac:picMkLst>
            <pc:docMk/>
            <pc:sldMk cId="273451658" sldId="277"/>
            <ac:picMk id="9" creationId="{51806DE2-51B9-33EC-69DB-E6AB1F863B7A}"/>
          </ac:picMkLst>
        </pc:picChg>
      </pc:sldChg>
      <pc:sldChg chg="addSp modSp add mod ord">
        <pc:chgData name="이 호진" userId="e7b51f9e24c37788" providerId="LiveId" clId="{4CD989F0-007B-427C-9614-97AC1432286F}" dt="2022-05-14T07:02:55.372" v="786" actId="14100"/>
        <pc:sldMkLst>
          <pc:docMk/>
          <pc:sldMk cId="254152655" sldId="278"/>
        </pc:sldMkLst>
        <pc:spChg chg="add mod">
          <ac:chgData name="이 호진" userId="e7b51f9e24c37788" providerId="LiveId" clId="{4CD989F0-007B-427C-9614-97AC1432286F}" dt="2022-05-14T07:02:55.372" v="786" actId="14100"/>
          <ac:spMkLst>
            <pc:docMk/>
            <pc:sldMk cId="254152655" sldId="278"/>
            <ac:spMk id="6" creationId="{C7699F29-1838-394B-DB0E-1BDEFB5C8EC4}"/>
          </ac:spMkLst>
        </pc:spChg>
        <pc:spChg chg="add mod">
          <ac:chgData name="이 호진" userId="e7b51f9e24c37788" providerId="LiveId" clId="{4CD989F0-007B-427C-9614-97AC1432286F}" dt="2022-05-14T06:59:13.921" v="573" actId="20577"/>
          <ac:spMkLst>
            <pc:docMk/>
            <pc:sldMk cId="254152655" sldId="278"/>
            <ac:spMk id="7" creationId="{47CEC03D-6A65-9ADA-FAD2-209D64E4B92A}"/>
          </ac:spMkLst>
        </pc:spChg>
        <pc:spChg chg="add mod">
          <ac:chgData name="이 호진" userId="e7b51f9e24c37788" providerId="LiveId" clId="{4CD989F0-007B-427C-9614-97AC1432286F}" dt="2022-05-14T07:01:38.398" v="771" actId="1076"/>
          <ac:spMkLst>
            <pc:docMk/>
            <pc:sldMk cId="254152655" sldId="278"/>
            <ac:spMk id="11" creationId="{D6AEBE8C-CF01-BC87-65D5-FC3FE0D4D7BA}"/>
          </ac:spMkLst>
        </pc:spChg>
        <pc:spChg chg="add mod">
          <ac:chgData name="이 호진" userId="e7b51f9e24c37788" providerId="LiveId" clId="{4CD989F0-007B-427C-9614-97AC1432286F}" dt="2022-05-14T07:01:38.398" v="771" actId="1076"/>
          <ac:spMkLst>
            <pc:docMk/>
            <pc:sldMk cId="254152655" sldId="278"/>
            <ac:spMk id="12" creationId="{E3699152-99C3-C0E8-4A34-B6149F199BCE}"/>
          </ac:spMkLst>
        </pc:spChg>
        <pc:picChg chg="add mod">
          <ac:chgData name="이 호진" userId="e7b51f9e24c37788" providerId="LiveId" clId="{4CD989F0-007B-427C-9614-97AC1432286F}" dt="2022-05-14T06:59:31.983" v="578" actId="14100"/>
          <ac:picMkLst>
            <pc:docMk/>
            <pc:sldMk cId="254152655" sldId="278"/>
            <ac:picMk id="9" creationId="{5323C604-B254-9DC6-AAF9-7C86B56EBFE3}"/>
          </ac:picMkLst>
        </pc:picChg>
      </pc:sldChg>
      <pc:sldChg chg="addSp modSp add mod ord">
        <pc:chgData name="이 호진" userId="e7b51f9e24c37788" providerId="LiveId" clId="{4CD989F0-007B-427C-9614-97AC1432286F}" dt="2022-05-14T07:11:02.865" v="1002" actId="1076"/>
        <pc:sldMkLst>
          <pc:docMk/>
          <pc:sldMk cId="4190854955" sldId="279"/>
        </pc:sldMkLst>
        <pc:spChg chg="add mod">
          <ac:chgData name="이 호진" userId="e7b51f9e24c37788" providerId="LiveId" clId="{4CD989F0-007B-427C-9614-97AC1432286F}" dt="2022-05-14T07:05:01.416" v="926" actId="1076"/>
          <ac:spMkLst>
            <pc:docMk/>
            <pc:sldMk cId="4190854955" sldId="279"/>
            <ac:spMk id="6" creationId="{CCEAF593-8B37-FD6D-D29F-E70C292F2AD9}"/>
          </ac:spMkLst>
        </pc:spChg>
        <pc:spChg chg="add mod">
          <ac:chgData name="이 호진" userId="e7b51f9e24c37788" providerId="LiveId" clId="{4CD989F0-007B-427C-9614-97AC1432286F}" dt="2022-05-14T07:05:03.634" v="927" actId="1076"/>
          <ac:spMkLst>
            <pc:docMk/>
            <pc:sldMk cId="4190854955" sldId="279"/>
            <ac:spMk id="7" creationId="{AAFC4315-0D71-1838-CEE6-F46B889A706F}"/>
          </ac:spMkLst>
        </pc:spChg>
        <pc:spChg chg="add mod">
          <ac:chgData name="이 호진" userId="e7b51f9e24c37788" providerId="LiveId" clId="{4CD989F0-007B-427C-9614-97AC1432286F}" dt="2022-05-14T07:11:02.865" v="1002" actId="1076"/>
          <ac:spMkLst>
            <pc:docMk/>
            <pc:sldMk cId="4190854955" sldId="279"/>
            <ac:spMk id="11" creationId="{9D4A1ADD-6766-B3C0-F401-DED27648529C}"/>
          </ac:spMkLst>
        </pc:spChg>
        <pc:picChg chg="add mod">
          <ac:chgData name="이 호진" userId="e7b51f9e24c37788" providerId="LiveId" clId="{4CD989F0-007B-427C-9614-97AC1432286F}" dt="2022-05-14T07:04:54.713" v="924" actId="1076"/>
          <ac:picMkLst>
            <pc:docMk/>
            <pc:sldMk cId="4190854955" sldId="279"/>
            <ac:picMk id="9" creationId="{38289EE8-37B5-EBCE-E24A-2B58CF53754A}"/>
          </ac:picMkLst>
        </pc:picChg>
      </pc:sldChg>
      <pc:sldChg chg="addSp modSp add mod ord">
        <pc:chgData name="이 호진" userId="e7b51f9e24c37788" providerId="LiveId" clId="{4CD989F0-007B-427C-9614-97AC1432286F}" dt="2022-05-14T07:13:20.406" v="1118"/>
        <pc:sldMkLst>
          <pc:docMk/>
          <pc:sldMk cId="3161191582" sldId="280"/>
        </pc:sldMkLst>
        <pc:spChg chg="add mod">
          <ac:chgData name="이 호진" userId="e7b51f9e24c37788" providerId="LiveId" clId="{4CD989F0-007B-427C-9614-97AC1432286F}" dt="2022-05-14T07:13:20.406" v="1118"/>
          <ac:spMkLst>
            <pc:docMk/>
            <pc:sldMk cId="3161191582" sldId="280"/>
            <ac:spMk id="7" creationId="{3A6AC1B9-76DB-4016-58C0-D118FC270E00}"/>
          </ac:spMkLst>
        </pc:spChg>
        <pc:spChg chg="add mod">
          <ac:chgData name="이 호진" userId="e7b51f9e24c37788" providerId="LiveId" clId="{4CD989F0-007B-427C-9614-97AC1432286F}" dt="2022-05-14T07:13:03.659" v="1073" actId="14100"/>
          <ac:spMkLst>
            <pc:docMk/>
            <pc:sldMk cId="3161191582" sldId="280"/>
            <ac:spMk id="8" creationId="{5AE70F3B-D26F-A1EF-7215-8D3AB1D6E1C2}"/>
          </ac:spMkLst>
        </pc:spChg>
      </pc:sldChg>
      <pc:sldChg chg="addSp modSp add mod ord modAnim">
        <pc:chgData name="이 호진" userId="e7b51f9e24c37788" providerId="LiveId" clId="{4CD989F0-007B-427C-9614-97AC1432286F}" dt="2022-05-14T08:32:35.135" v="1239" actId="1076"/>
        <pc:sldMkLst>
          <pc:docMk/>
          <pc:sldMk cId="1101916759" sldId="281"/>
        </pc:sldMkLst>
        <pc:spChg chg="add mod">
          <ac:chgData name="이 호진" userId="e7b51f9e24c37788" providerId="LiveId" clId="{4CD989F0-007B-427C-9614-97AC1432286F}" dt="2022-05-14T08:32:33.552" v="1238" actId="255"/>
          <ac:spMkLst>
            <pc:docMk/>
            <pc:sldMk cId="1101916759" sldId="281"/>
            <ac:spMk id="7" creationId="{60D8FDB3-F819-0610-5A74-63BE221F9EFC}"/>
          </ac:spMkLst>
        </pc:spChg>
        <pc:picChg chg="add mod">
          <ac:chgData name="이 호진" userId="e7b51f9e24c37788" providerId="LiveId" clId="{4CD989F0-007B-427C-9614-97AC1432286F}" dt="2022-05-14T08:32:35.135" v="1239" actId="1076"/>
          <ac:picMkLst>
            <pc:docMk/>
            <pc:sldMk cId="1101916759" sldId="281"/>
            <ac:picMk id="6" creationId="{1A0F889F-BBEE-1949-9492-D8080AEC749E}"/>
          </ac:picMkLst>
        </pc:picChg>
      </pc:sldChg>
      <pc:sldChg chg="add del ord">
        <pc:chgData name="이 호진" userId="e7b51f9e24c37788" providerId="LiveId" clId="{4CD989F0-007B-427C-9614-97AC1432286F}" dt="2022-05-14T08:30:13.843" v="1216" actId="47"/>
        <pc:sldMkLst>
          <pc:docMk/>
          <pc:sldMk cId="1431323287" sldId="282"/>
        </pc:sldMkLst>
      </pc:sldChg>
      <pc:sldChg chg="addSp delSp modSp add mod">
        <pc:chgData name="이 호진" userId="e7b51f9e24c37788" providerId="LiveId" clId="{4CD989F0-007B-427C-9614-97AC1432286F}" dt="2022-05-14T06:53:33.244" v="134" actId="1076"/>
        <pc:sldMkLst>
          <pc:docMk/>
          <pc:sldMk cId="603124748" sldId="283"/>
        </pc:sldMkLst>
        <pc:spChg chg="add mod">
          <ac:chgData name="이 호진" userId="e7b51f9e24c37788" providerId="LiveId" clId="{4CD989F0-007B-427C-9614-97AC1432286F}" dt="2022-05-14T06:53:13.872" v="127" actId="14100"/>
          <ac:spMkLst>
            <pc:docMk/>
            <pc:sldMk cId="603124748" sldId="283"/>
            <ac:spMk id="7" creationId="{65E5B12A-489F-7CBC-6760-58751746E29B}"/>
          </ac:spMkLst>
        </pc:spChg>
        <pc:spChg chg="add mod">
          <ac:chgData name="이 호진" userId="e7b51f9e24c37788" providerId="LiveId" clId="{4CD989F0-007B-427C-9614-97AC1432286F}" dt="2022-05-14T06:53:33.244" v="134" actId="1076"/>
          <ac:spMkLst>
            <pc:docMk/>
            <pc:sldMk cId="603124748" sldId="283"/>
            <ac:spMk id="9" creationId="{2FC3C5FB-D82B-2270-F10B-877BC462B6D3}"/>
          </ac:spMkLst>
        </pc:spChg>
        <pc:graphicFrameChg chg="add del mod">
          <ac:chgData name="이 호진" userId="e7b51f9e24c37788" providerId="LiveId" clId="{4CD989F0-007B-427C-9614-97AC1432286F}" dt="2022-05-14T06:53:23.992" v="131" actId="478"/>
          <ac:graphicFrameMkLst>
            <pc:docMk/>
            <pc:sldMk cId="603124748" sldId="283"/>
            <ac:graphicFrameMk id="6" creationId="{ACB9BA20-1A11-CE96-98E5-8C01C6CF429D}"/>
          </ac:graphicFrameMkLst>
        </pc:graphicFrameChg>
      </pc:sldChg>
      <pc:sldChg chg="addSp modSp add mod ord">
        <pc:chgData name="이 호진" userId="e7b51f9e24c37788" providerId="LiveId" clId="{4CD989F0-007B-427C-9614-97AC1432286F}" dt="2022-05-14T06:54:38.081" v="147"/>
        <pc:sldMkLst>
          <pc:docMk/>
          <pc:sldMk cId="2558835845" sldId="284"/>
        </pc:sldMkLst>
        <pc:spChg chg="add mod">
          <ac:chgData name="이 호진" userId="e7b51f9e24c37788" providerId="LiveId" clId="{4CD989F0-007B-427C-9614-97AC1432286F}" dt="2022-05-14T06:54:38.081" v="147"/>
          <ac:spMkLst>
            <pc:docMk/>
            <pc:sldMk cId="2558835845" sldId="284"/>
            <ac:spMk id="10" creationId="{A9B6A181-58C3-ADD9-4C77-F0E4C64C7CD0}"/>
          </ac:spMkLst>
        </pc:spChg>
        <pc:picChg chg="add mod">
          <ac:chgData name="이 호진" userId="e7b51f9e24c37788" providerId="LiveId" clId="{4CD989F0-007B-427C-9614-97AC1432286F}" dt="2022-05-14T06:54:15.588" v="143" actId="1076"/>
          <ac:picMkLst>
            <pc:docMk/>
            <pc:sldMk cId="2558835845" sldId="284"/>
            <ac:picMk id="7" creationId="{FB64EB10-257E-D3A0-1717-3F31ED919324}"/>
          </ac:picMkLst>
        </pc:picChg>
        <pc:picChg chg="add mod">
          <ac:chgData name="이 호진" userId="e7b51f9e24c37788" providerId="LiveId" clId="{4CD989F0-007B-427C-9614-97AC1432286F}" dt="2022-05-14T06:54:30.968" v="146" actId="1076"/>
          <ac:picMkLst>
            <pc:docMk/>
            <pc:sldMk cId="2558835845" sldId="284"/>
            <ac:picMk id="9" creationId="{A58D149E-D66A-343D-A629-27B3EB266BFE}"/>
          </ac:picMkLst>
        </pc:picChg>
      </pc:sldChg>
      <pc:sldChg chg="addSp delSp modSp add mod">
        <pc:chgData name="이 호진" userId="e7b51f9e24c37788" providerId="LiveId" clId="{4CD989F0-007B-427C-9614-97AC1432286F}" dt="2022-05-14T08:35:58.205" v="1260" actId="14100"/>
        <pc:sldMkLst>
          <pc:docMk/>
          <pc:sldMk cId="412134045" sldId="285"/>
        </pc:sldMkLst>
        <pc:spChg chg="add mod">
          <ac:chgData name="이 호진" userId="e7b51f9e24c37788" providerId="LiveId" clId="{4CD989F0-007B-427C-9614-97AC1432286F}" dt="2022-05-14T06:55:37.799" v="170" actId="14100"/>
          <ac:spMkLst>
            <pc:docMk/>
            <pc:sldMk cId="412134045" sldId="285"/>
            <ac:spMk id="6" creationId="{62C5FE7A-6D56-56BC-9EA5-26D10D524134}"/>
          </ac:spMkLst>
        </pc:spChg>
        <pc:spChg chg="add mod">
          <ac:chgData name="이 호진" userId="e7b51f9e24c37788" providerId="LiveId" clId="{4CD989F0-007B-427C-9614-97AC1432286F}" dt="2022-05-14T06:57:57.069" v="535" actId="14100"/>
          <ac:spMkLst>
            <pc:docMk/>
            <pc:sldMk cId="412134045" sldId="285"/>
            <ac:spMk id="7" creationId="{D6C12D9C-5365-24C9-211D-10C5DE8A7BBD}"/>
          </ac:spMkLst>
        </pc:spChg>
        <pc:spChg chg="add del mod">
          <ac:chgData name="이 호진" userId="e7b51f9e24c37788" providerId="LiveId" clId="{4CD989F0-007B-427C-9614-97AC1432286F}" dt="2022-05-14T06:59:06.986" v="569" actId="21"/>
          <ac:spMkLst>
            <pc:docMk/>
            <pc:sldMk cId="412134045" sldId="285"/>
            <ac:spMk id="9" creationId="{A32F7479-70A9-E298-C2DB-257BE955216C}"/>
          </ac:spMkLst>
        </pc:spChg>
        <pc:spChg chg="add mod">
          <ac:chgData name="이 호진" userId="e7b51f9e24c37788" providerId="LiveId" clId="{4CD989F0-007B-427C-9614-97AC1432286F}" dt="2022-05-14T08:35:32.335" v="1249" actId="1076"/>
          <ac:spMkLst>
            <pc:docMk/>
            <pc:sldMk cId="412134045" sldId="285"/>
            <ac:spMk id="11" creationId="{085F7546-8EDF-BC59-F5FA-444B18CE6AC9}"/>
          </ac:spMkLst>
        </pc:spChg>
        <pc:spChg chg="add mod">
          <ac:chgData name="이 호진" userId="e7b51f9e24c37788" providerId="LiveId" clId="{4CD989F0-007B-427C-9614-97AC1432286F}" dt="2022-05-14T08:35:58.205" v="1260" actId="14100"/>
          <ac:spMkLst>
            <pc:docMk/>
            <pc:sldMk cId="412134045" sldId="285"/>
            <ac:spMk id="15" creationId="{734A7895-639A-6AE0-CA78-2DFA63A44C75}"/>
          </ac:spMkLst>
        </pc:spChg>
        <pc:picChg chg="add mod">
          <ac:chgData name="이 호진" userId="e7b51f9e24c37788" providerId="LiveId" clId="{4CD989F0-007B-427C-9614-97AC1432286F}" dt="2022-05-14T08:35:50.886" v="1258" actId="1076"/>
          <ac:picMkLst>
            <pc:docMk/>
            <pc:sldMk cId="412134045" sldId="285"/>
            <ac:picMk id="13" creationId="{7186C50C-2A3B-4481-B101-607C13EFDA72}"/>
          </ac:picMkLst>
        </pc:picChg>
      </pc:sldChg>
      <pc:sldChg chg="addSp modSp add mod">
        <pc:chgData name="이 호진" userId="e7b51f9e24c37788" providerId="LiveId" clId="{4CD989F0-007B-427C-9614-97AC1432286F}" dt="2022-05-14T08:28:46.935" v="1202" actId="1076"/>
        <pc:sldMkLst>
          <pc:docMk/>
          <pc:sldMk cId="3417356055" sldId="286"/>
        </pc:sldMkLst>
        <pc:spChg chg="add mod">
          <ac:chgData name="이 호진" userId="e7b51f9e24c37788" providerId="LiveId" clId="{4CD989F0-007B-427C-9614-97AC1432286F}" dt="2022-05-14T07:15:14.039" v="1177" actId="14100"/>
          <ac:spMkLst>
            <pc:docMk/>
            <pc:sldMk cId="3417356055" sldId="286"/>
            <ac:spMk id="7" creationId="{2073794F-7CC3-3E19-4C90-4A6084FE7D2B}"/>
          </ac:spMkLst>
        </pc:spChg>
        <pc:spChg chg="add mod">
          <ac:chgData name="이 호진" userId="e7b51f9e24c37788" providerId="LiveId" clId="{4CD989F0-007B-427C-9614-97AC1432286F}" dt="2022-05-14T07:14:34.009" v="1147" actId="1076"/>
          <ac:spMkLst>
            <pc:docMk/>
            <pc:sldMk cId="3417356055" sldId="286"/>
            <ac:spMk id="9" creationId="{4535063C-A221-06E1-677C-16757C30B729}"/>
          </ac:spMkLst>
        </pc:spChg>
        <pc:spChg chg="add mod">
          <ac:chgData name="이 호진" userId="e7b51f9e24c37788" providerId="LiveId" clId="{4CD989F0-007B-427C-9614-97AC1432286F}" dt="2022-05-14T07:14:22.977" v="1143"/>
          <ac:spMkLst>
            <pc:docMk/>
            <pc:sldMk cId="3417356055" sldId="286"/>
            <ac:spMk id="10" creationId="{4ED911B7-1B16-5136-9D31-D4344D305149}"/>
          </ac:spMkLst>
        </pc:spChg>
        <pc:spChg chg="add mod">
          <ac:chgData name="이 호진" userId="e7b51f9e24c37788" providerId="LiveId" clId="{4CD989F0-007B-427C-9614-97AC1432286F}" dt="2022-05-14T07:14:46.140" v="1162"/>
          <ac:spMkLst>
            <pc:docMk/>
            <pc:sldMk cId="3417356055" sldId="286"/>
            <ac:spMk id="11" creationId="{CC2C4A56-BBC0-FCA3-BA61-95CE0D57982C}"/>
          </ac:spMkLst>
        </pc:spChg>
        <pc:spChg chg="add mod">
          <ac:chgData name="이 호진" userId="e7b51f9e24c37788" providerId="LiveId" clId="{4CD989F0-007B-427C-9614-97AC1432286F}" dt="2022-05-14T08:28:46.935" v="1202" actId="1076"/>
          <ac:spMkLst>
            <pc:docMk/>
            <pc:sldMk cId="3417356055" sldId="286"/>
            <ac:spMk id="13" creationId="{385E2479-8A7D-E0B0-AA80-540AEA97A2A8}"/>
          </ac:spMkLst>
        </pc:spChg>
      </pc:sldChg>
      <pc:sldChg chg="addSp delSp modSp add mod">
        <pc:chgData name="이 호진" userId="e7b51f9e24c37788" providerId="LiveId" clId="{4CD989F0-007B-427C-9614-97AC1432286F}" dt="2022-05-14T08:29:37.059" v="1213" actId="21"/>
        <pc:sldMkLst>
          <pc:docMk/>
          <pc:sldMk cId="607436017" sldId="287"/>
        </pc:sldMkLst>
        <pc:spChg chg="add mod">
          <ac:chgData name="이 호진" userId="e7b51f9e24c37788" providerId="LiveId" clId="{4CD989F0-007B-427C-9614-97AC1432286F}" dt="2022-05-14T08:28:57.881" v="1204" actId="1076"/>
          <ac:spMkLst>
            <pc:docMk/>
            <pc:sldMk cId="607436017" sldId="287"/>
            <ac:spMk id="7" creationId="{DF04F092-3BD8-857F-C740-7E567362A3D7}"/>
          </ac:spMkLst>
        </pc:spChg>
        <pc:spChg chg="add del mod">
          <ac:chgData name="이 호진" userId="e7b51f9e24c37788" providerId="LiveId" clId="{4CD989F0-007B-427C-9614-97AC1432286F}" dt="2022-05-14T08:29:37.059" v="1213" actId="21"/>
          <ac:spMkLst>
            <pc:docMk/>
            <pc:sldMk cId="607436017" sldId="287"/>
            <ac:spMk id="9" creationId="{034DFFEA-03AD-67AB-92B0-C9E4B6FF862D}"/>
          </ac:spMkLst>
        </pc:spChg>
      </pc:sldChg>
      <pc:sldChg chg="addSp modSp add mod">
        <pc:chgData name="이 호진" userId="e7b51f9e24c37788" providerId="LiveId" clId="{4CD989F0-007B-427C-9614-97AC1432286F}" dt="2022-05-14T07:18:17.723" v="1201" actId="14100"/>
        <pc:sldMkLst>
          <pc:docMk/>
          <pc:sldMk cId="2514804106" sldId="288"/>
        </pc:sldMkLst>
        <pc:spChg chg="add mod">
          <ac:chgData name="이 호진" userId="e7b51f9e24c37788" providerId="LiveId" clId="{4CD989F0-007B-427C-9614-97AC1432286F}" dt="2022-05-14T07:18:17.723" v="1201" actId="14100"/>
          <ac:spMkLst>
            <pc:docMk/>
            <pc:sldMk cId="2514804106" sldId="288"/>
            <ac:spMk id="7" creationId="{2A5684C6-DC9D-35FE-6062-220DF2B117AB}"/>
          </ac:spMkLst>
        </pc:spChg>
        <pc:spChg chg="add mod">
          <ac:chgData name="이 호진" userId="e7b51f9e24c37788" providerId="LiveId" clId="{4CD989F0-007B-427C-9614-97AC1432286F}" dt="2022-05-14T07:18:15.344" v="1200" actId="1076"/>
          <ac:spMkLst>
            <pc:docMk/>
            <pc:sldMk cId="2514804106" sldId="288"/>
            <ac:spMk id="9" creationId="{2C759F15-D8BF-3329-73ED-15D9A2BFFD6F}"/>
          </ac:spMkLst>
        </pc:spChg>
      </pc:sldChg>
      <pc:sldChg chg="addSp modSp add mod ord">
        <pc:chgData name="이 호진" userId="e7b51f9e24c37788" providerId="LiveId" clId="{4CD989F0-007B-427C-9614-97AC1432286F}" dt="2022-05-14T08:29:42.478" v="1215" actId="1076"/>
        <pc:sldMkLst>
          <pc:docMk/>
          <pc:sldMk cId="3157124856" sldId="289"/>
        </pc:sldMkLst>
        <pc:spChg chg="add mod">
          <ac:chgData name="이 호진" userId="e7b51f9e24c37788" providerId="LiveId" clId="{4CD989F0-007B-427C-9614-97AC1432286F}" dt="2022-05-14T08:29:31.632" v="1211" actId="1076"/>
          <ac:spMkLst>
            <pc:docMk/>
            <pc:sldMk cId="3157124856" sldId="289"/>
            <ac:spMk id="7" creationId="{1F811B32-5DE8-36A4-AB59-54053DA3A650}"/>
          </ac:spMkLst>
        </pc:spChg>
        <pc:spChg chg="add mod">
          <ac:chgData name="이 호진" userId="e7b51f9e24c37788" providerId="LiveId" clId="{4CD989F0-007B-427C-9614-97AC1432286F}" dt="2022-05-14T08:29:42.478" v="1215" actId="1076"/>
          <ac:spMkLst>
            <pc:docMk/>
            <pc:sldMk cId="3157124856" sldId="289"/>
            <ac:spMk id="8" creationId="{7984E2A4-8957-CA1C-42A8-33B45E6A0018}"/>
          </ac:spMkLst>
        </pc:spChg>
      </pc:sldChg>
      <pc:sldChg chg="add">
        <pc:chgData name="이 호진" userId="e7b51f9e24c37788" providerId="LiveId" clId="{4CD989F0-007B-427C-9614-97AC1432286F}" dt="2022-05-14T08:31:39.362" v="1217"/>
        <pc:sldMkLst>
          <pc:docMk/>
          <pc:sldMk cId="1670700993" sldId="29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651B-41DE-415E-9C77-57EF66C07FBE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seeedstudio.com/wiki/File:DigitalTube.zip" TargetMode="External"/><Relationship Id="rId2" Type="http://schemas.openxmlformats.org/officeDocument/2006/relationships/hyperlink" Target="http://arduinolearning.com/code/tm1637-7-segment-display-example.php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layground.arduino.cc/Main/TM163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avishorp/TM1637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533503-591B-CE08-2CF8-93764F16A9F7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82596-B4CC-6555-680D-A712BC42322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C6BDF-AAA2-19E3-670F-80797817C1DE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1D26A-912F-DA87-0C31-047DBADFDD8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6B207170-BEC9-E541-CA02-0EA64C68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94" y="1223684"/>
            <a:ext cx="1671917" cy="1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2BC6A-8622-378D-781B-17A25B5A9C7C}"/>
              </a:ext>
            </a:extLst>
          </p:cNvPr>
          <p:cNvSpPr txBox="1"/>
          <p:nvPr/>
        </p:nvSpPr>
        <p:spPr>
          <a:xfrm>
            <a:off x="3523130" y="1223684"/>
            <a:ext cx="422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I2C</a:t>
            </a:r>
            <a:r>
              <a:rPr lang="ko-KR" altLang="en-US" sz="3600" dirty="0"/>
              <a:t> </a:t>
            </a:r>
            <a:r>
              <a:rPr lang="en-US" altLang="ko-KR" sz="3600" dirty="0"/>
              <a:t>LCD </a:t>
            </a:r>
            <a:r>
              <a:rPr lang="ko-KR" altLang="en-US" sz="3600" dirty="0"/>
              <a:t>연결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608FD-058E-F0A1-B35A-F530BA00B8A2}"/>
              </a:ext>
            </a:extLst>
          </p:cNvPr>
          <p:cNvSpPr txBox="1"/>
          <p:nvPr/>
        </p:nvSpPr>
        <p:spPr>
          <a:xfrm>
            <a:off x="3576916" y="1925419"/>
            <a:ext cx="433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포트를 통하여 신호를 입력해 하는 방법에 대해서 알아 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153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D70067-45E2-9B96-7E34-17F68AEF2E4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A0B4BC-44E7-BC92-1441-6AF70EC07FEF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7970E-E391-9B27-C32D-7E69A0C00770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289C4-0178-AE11-A7C0-340C4FF31ACB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AF593-8B37-FD6D-D29F-E70C292F2AD9}"/>
              </a:ext>
            </a:extLst>
          </p:cNvPr>
          <p:cNvSpPr txBox="1"/>
          <p:nvPr/>
        </p:nvSpPr>
        <p:spPr>
          <a:xfrm>
            <a:off x="3435722" y="695014"/>
            <a:ext cx="231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예제코드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C4315-0D71-1838-CEE6-F46B889A706F}"/>
              </a:ext>
            </a:extLst>
          </p:cNvPr>
          <p:cNvSpPr txBox="1"/>
          <p:nvPr/>
        </p:nvSpPr>
        <p:spPr>
          <a:xfrm>
            <a:off x="3435722" y="1283931"/>
            <a:ext cx="435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라이브러리를 설치하게 되면</a:t>
            </a:r>
            <a:r>
              <a:rPr lang="en-US" altLang="ko-KR" sz="1400" dirty="0"/>
              <a:t>, </a:t>
            </a:r>
            <a:r>
              <a:rPr lang="ko-KR" altLang="en-US" sz="1400" dirty="0"/>
              <a:t>간단한 예제코드가 같이 제공됩니다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289EE8-37B5-EBCE-E24A-2B58CF53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1" y="598163"/>
            <a:ext cx="2858368" cy="4484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4A1ADD-6766-B3C0-F401-DED27648529C}"/>
              </a:ext>
            </a:extLst>
          </p:cNvPr>
          <p:cNvSpPr txBox="1"/>
          <p:nvPr/>
        </p:nvSpPr>
        <p:spPr>
          <a:xfrm>
            <a:off x="3476062" y="2110085"/>
            <a:ext cx="3099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모듈 연결 </a:t>
            </a:r>
            <a:r>
              <a:rPr lang="ko-KR" altLang="en-US" dirty="0" err="1"/>
              <a:t>핀번호</a:t>
            </a:r>
            <a:r>
              <a:rPr lang="ko-KR" altLang="en-US" dirty="0"/>
              <a:t> 지정</a:t>
            </a:r>
          </a:p>
          <a:p>
            <a:r>
              <a:rPr lang="ko-KR" altLang="en-US" dirty="0"/>
              <a:t>#define CLK 2</a:t>
            </a:r>
          </a:p>
          <a:p>
            <a:r>
              <a:rPr lang="ko-KR" altLang="en-US" dirty="0"/>
              <a:t>#define DIO 3</a:t>
            </a:r>
          </a:p>
        </p:txBody>
      </p:sp>
    </p:spTree>
    <p:extLst>
      <p:ext uri="{BB962C8B-B14F-4D97-AF65-F5344CB8AC3E}">
        <p14:creationId xmlns:p14="http://schemas.microsoft.com/office/powerpoint/2010/main" val="419085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1E4EE5-959F-7F2F-1208-90A6C7F3B4A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4A35D4-1C83-268F-A797-9E89A1784AB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241FC-37EA-089C-4F3E-67E4C05E5B5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E077C-EC5B-EC41-3291-67E9E5BA42C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AC1B9-76DB-4016-58C0-D118FC270E00}"/>
              </a:ext>
            </a:extLst>
          </p:cNvPr>
          <p:cNvSpPr txBox="1"/>
          <p:nvPr/>
        </p:nvSpPr>
        <p:spPr>
          <a:xfrm>
            <a:off x="403412" y="1920492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디지털 </a:t>
            </a:r>
            <a:r>
              <a:rPr lang="ko-KR" altLang="en-US" dirty="0" err="1"/>
              <a:t>핀설정</a:t>
            </a:r>
            <a:endParaRPr lang="en-US" altLang="ko-KR" dirty="0"/>
          </a:p>
          <a:p>
            <a:r>
              <a:rPr lang="ko-KR" altLang="en-US" dirty="0"/>
              <a:t>#define CLK 2</a:t>
            </a:r>
          </a:p>
          <a:p>
            <a:r>
              <a:rPr lang="ko-KR" altLang="en-US" dirty="0"/>
              <a:t>#define DIO 3</a:t>
            </a:r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모듈 초기화</a:t>
            </a:r>
          </a:p>
          <a:p>
            <a:r>
              <a:rPr lang="ko-KR" altLang="en-US" dirty="0"/>
              <a:t>TM1637Display </a:t>
            </a:r>
            <a:r>
              <a:rPr lang="ko-KR" altLang="en-US" dirty="0" err="1"/>
              <a:t>display</a:t>
            </a:r>
            <a:r>
              <a:rPr lang="ko-KR" altLang="en-US" dirty="0"/>
              <a:t>(CLK, DIO);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70F3B-D26F-A1EF-7215-8D3AB1D6E1C2}"/>
              </a:ext>
            </a:extLst>
          </p:cNvPr>
          <p:cNvSpPr txBox="1"/>
          <p:nvPr/>
        </p:nvSpPr>
        <p:spPr>
          <a:xfrm>
            <a:off x="309280" y="838786"/>
            <a:ext cx="523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/>
              <a:t>연결핀</a:t>
            </a:r>
            <a:r>
              <a:rPr lang="ko-KR" altLang="en-US" sz="3600" dirty="0"/>
              <a:t> 설정 및 초기화</a:t>
            </a:r>
          </a:p>
        </p:txBody>
      </p:sp>
    </p:spTree>
    <p:extLst>
      <p:ext uri="{BB962C8B-B14F-4D97-AF65-F5344CB8AC3E}">
        <p14:creationId xmlns:p14="http://schemas.microsoft.com/office/powerpoint/2010/main" val="316119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1E4EE5-959F-7F2F-1208-90A6C7F3B4A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4A35D4-1C83-268F-A797-9E89A1784AB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241FC-37EA-089C-4F3E-67E4C05E5B5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E077C-EC5B-EC41-3291-67E9E5BA42C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3794F-7CC3-3E19-4C90-4A6084FE7D2B}"/>
              </a:ext>
            </a:extLst>
          </p:cNvPr>
          <p:cNvSpPr txBox="1"/>
          <p:nvPr/>
        </p:nvSpPr>
        <p:spPr>
          <a:xfrm>
            <a:off x="497541" y="2571750"/>
            <a:ext cx="341555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uint8_t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[] = { 0xff, 0xff, 0xff, 0xff };</a:t>
            </a:r>
          </a:p>
          <a:p>
            <a:r>
              <a:rPr lang="ko-KR" altLang="en-US" sz="1400" dirty="0"/>
              <a:t>uint8_t </a:t>
            </a:r>
            <a:r>
              <a:rPr lang="ko-KR" altLang="en-US" sz="1400" dirty="0" err="1"/>
              <a:t>blank</a:t>
            </a:r>
            <a:r>
              <a:rPr lang="ko-KR" altLang="en-US" sz="1400" dirty="0"/>
              <a:t>[] = { 0x00, 0x00, 0x00, 0x00 };</a:t>
            </a:r>
          </a:p>
          <a:p>
            <a:r>
              <a:rPr lang="ko-KR" altLang="en-US" sz="1400" dirty="0"/>
              <a:t>  </a:t>
            </a:r>
          </a:p>
          <a:p>
            <a:r>
              <a:rPr lang="ko-KR" altLang="en-US" sz="1400" dirty="0"/>
              <a:t>// All </a:t>
            </a:r>
            <a:r>
              <a:rPr lang="ko-KR" altLang="en-US" sz="1400" dirty="0" err="1"/>
              <a:t>segments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on</a:t>
            </a:r>
            <a:endParaRPr lang="ko-KR" altLang="en-US" sz="1400" dirty="0"/>
          </a:p>
          <a:p>
            <a:r>
              <a:rPr lang="ko-KR" altLang="en-US" sz="1400" dirty="0" err="1"/>
              <a:t>display.setSegments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 err="1"/>
              <a:t>delay</a:t>
            </a:r>
            <a:r>
              <a:rPr lang="ko-KR" altLang="en-US" sz="1400" dirty="0"/>
              <a:t>(TEST_DELAY);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5063C-A221-06E1-677C-16757C30B729}"/>
              </a:ext>
            </a:extLst>
          </p:cNvPr>
          <p:cNvSpPr txBox="1"/>
          <p:nvPr/>
        </p:nvSpPr>
        <p:spPr>
          <a:xfrm>
            <a:off x="463922" y="1372643"/>
            <a:ext cx="3018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display.setBrightness</a:t>
            </a:r>
            <a:r>
              <a:rPr lang="ko-KR" altLang="en-US" sz="1400" dirty="0"/>
              <a:t>(0x0f);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911B7-1B16-5136-9D31-D4344D305149}"/>
              </a:ext>
            </a:extLst>
          </p:cNvPr>
          <p:cNvSpPr txBox="1"/>
          <p:nvPr/>
        </p:nvSpPr>
        <p:spPr>
          <a:xfrm>
            <a:off x="463922" y="900953"/>
            <a:ext cx="284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밝기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C4A56-BBC0-FCA3-BA61-95CE0D57982C}"/>
              </a:ext>
            </a:extLst>
          </p:cNvPr>
          <p:cNvSpPr txBox="1"/>
          <p:nvPr/>
        </p:nvSpPr>
        <p:spPr>
          <a:xfrm>
            <a:off x="463922" y="2152110"/>
            <a:ext cx="284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켜기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E2479-8A7D-E0B0-AA80-540AEA97A2A8}"/>
              </a:ext>
            </a:extLst>
          </p:cNvPr>
          <p:cNvSpPr txBox="1"/>
          <p:nvPr/>
        </p:nvSpPr>
        <p:spPr>
          <a:xfrm>
            <a:off x="4941794" y="1196789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 // </a:t>
            </a:r>
            <a:r>
              <a:rPr lang="ko-KR" altLang="en-US" sz="1400" dirty="0" err="1"/>
              <a:t>Selectively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different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digits</a:t>
            </a:r>
            <a:endParaRPr lang="ko-KR" altLang="en-US" sz="1400" dirty="0"/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[0] = </a:t>
            </a:r>
            <a:r>
              <a:rPr lang="ko-KR" altLang="en-US" sz="1400" dirty="0" err="1"/>
              <a:t>display.encodeDigit</a:t>
            </a:r>
            <a:r>
              <a:rPr lang="ko-KR" altLang="en-US" sz="1400" dirty="0"/>
              <a:t>(0);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[1] = </a:t>
            </a:r>
            <a:r>
              <a:rPr lang="ko-KR" altLang="en-US" sz="1400" dirty="0" err="1"/>
              <a:t>display.encodeDigit</a:t>
            </a:r>
            <a:r>
              <a:rPr lang="ko-KR" altLang="en-US" sz="1400" dirty="0"/>
              <a:t>(1);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[2] = </a:t>
            </a:r>
            <a:r>
              <a:rPr lang="ko-KR" altLang="en-US" sz="1400" dirty="0" err="1"/>
              <a:t>display.encodeDigit</a:t>
            </a:r>
            <a:r>
              <a:rPr lang="ko-KR" altLang="en-US" sz="1400" dirty="0"/>
              <a:t>(2);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[3] = </a:t>
            </a:r>
            <a:r>
              <a:rPr lang="ko-KR" altLang="en-US" sz="1400" dirty="0" err="1"/>
              <a:t>display.encodeDigit</a:t>
            </a:r>
            <a:r>
              <a:rPr lang="ko-KR" altLang="en-US" sz="1400" dirty="0"/>
              <a:t>(3);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display.setSegments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delay</a:t>
            </a:r>
            <a:r>
              <a:rPr lang="ko-KR" altLang="en-US" sz="1400" dirty="0"/>
              <a:t>(TEST_DELAY);</a:t>
            </a:r>
          </a:p>
        </p:txBody>
      </p:sp>
    </p:spTree>
    <p:extLst>
      <p:ext uri="{BB962C8B-B14F-4D97-AF65-F5344CB8AC3E}">
        <p14:creationId xmlns:p14="http://schemas.microsoft.com/office/powerpoint/2010/main" val="341735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1E4EE5-959F-7F2F-1208-90A6C7F3B4A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4A35D4-1C83-268F-A797-9E89A1784AB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241FC-37EA-089C-4F3E-67E4C05E5B5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E077C-EC5B-EC41-3291-67E9E5BA42C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4F092-3BD8-857F-C740-7E567362A3D7}"/>
              </a:ext>
            </a:extLst>
          </p:cNvPr>
          <p:cNvSpPr txBox="1"/>
          <p:nvPr/>
        </p:nvSpPr>
        <p:spPr>
          <a:xfrm>
            <a:off x="302557" y="699530"/>
            <a:ext cx="4572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 </a:t>
            </a:r>
            <a:r>
              <a:rPr lang="ko-KR" altLang="en-US" sz="1200" dirty="0" err="1"/>
              <a:t>display.clear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display.setSegments</a:t>
            </a:r>
            <a:r>
              <a:rPr lang="ko-KR" altLang="en-US" sz="1200" dirty="0"/>
              <a:t>(data+2, 2, 2);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display.clear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display.setSegments</a:t>
            </a:r>
            <a:r>
              <a:rPr lang="ko-KR" altLang="en-US" sz="1200" dirty="0"/>
              <a:t>(data+2, 2, 1);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display.clear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display.setSegments</a:t>
            </a:r>
            <a:r>
              <a:rPr lang="ko-KR" altLang="en-US" sz="1200" dirty="0"/>
              <a:t>(data+1, 3, 1);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</p:txBody>
      </p:sp>
    </p:spTree>
    <p:extLst>
      <p:ext uri="{BB962C8B-B14F-4D97-AF65-F5344CB8AC3E}">
        <p14:creationId xmlns:p14="http://schemas.microsoft.com/office/powerpoint/2010/main" val="60743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1E4EE5-959F-7F2F-1208-90A6C7F3B4A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4A35D4-1C83-268F-A797-9E89A1784AB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241FC-37EA-089C-4F3E-67E4C05E5B5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E077C-EC5B-EC41-3291-67E9E5BA42C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11B32-5DE8-36A4-AB59-54053DA3A650}"/>
              </a:ext>
            </a:extLst>
          </p:cNvPr>
          <p:cNvSpPr txBox="1"/>
          <p:nvPr/>
        </p:nvSpPr>
        <p:spPr>
          <a:xfrm>
            <a:off x="349623" y="967217"/>
            <a:ext cx="45720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// </a:t>
            </a:r>
            <a:r>
              <a:rPr lang="ko-KR" altLang="en-US" sz="1200" dirty="0" err="1"/>
              <a:t>Show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decimal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numbers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with</a:t>
            </a:r>
            <a:r>
              <a:rPr lang="ko-KR" altLang="en-US" sz="1200" dirty="0"/>
              <a:t>/</a:t>
            </a:r>
            <a:r>
              <a:rPr lang="ko-KR" altLang="en-US" sz="1200" dirty="0" err="1"/>
              <a:t>without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leading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zeros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display.showNumberDec</a:t>
            </a:r>
            <a:r>
              <a:rPr lang="ko-KR" altLang="en-US" sz="1200" dirty="0"/>
              <a:t>(0, </a:t>
            </a:r>
            <a:r>
              <a:rPr lang="ko-KR" altLang="en-US" sz="1200" dirty="0" err="1"/>
              <a:t>false</a:t>
            </a:r>
            <a:r>
              <a:rPr lang="ko-KR" altLang="en-US" sz="1200" dirty="0"/>
              <a:t>);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___0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display.showNumberDec</a:t>
            </a:r>
            <a:r>
              <a:rPr lang="ko-KR" altLang="en-US" sz="1200" dirty="0"/>
              <a:t>(0, 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); 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0000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	</a:t>
            </a:r>
            <a:r>
              <a:rPr lang="ko-KR" altLang="en-US" sz="1200" dirty="0" err="1"/>
              <a:t>display.showNumberDec</a:t>
            </a:r>
            <a:r>
              <a:rPr lang="ko-KR" altLang="en-US" sz="1200" dirty="0"/>
              <a:t>(1, </a:t>
            </a:r>
            <a:r>
              <a:rPr lang="ko-KR" altLang="en-US" sz="1200" dirty="0" err="1"/>
              <a:t>false</a:t>
            </a:r>
            <a:r>
              <a:rPr lang="ko-KR" altLang="en-US" sz="1200" dirty="0"/>
              <a:t>);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___1</a:t>
            </a:r>
          </a:p>
          <a:p>
            <a:r>
              <a:rPr lang="ko-KR" altLang="en-US" sz="1200" dirty="0"/>
              <a:t>	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display.showNumberDec</a:t>
            </a:r>
            <a:r>
              <a:rPr lang="ko-KR" altLang="en-US" sz="1200" dirty="0"/>
              <a:t>(1, 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); 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0001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display.showNumberDec</a:t>
            </a:r>
            <a:r>
              <a:rPr lang="ko-KR" altLang="en-US" sz="1200" dirty="0"/>
              <a:t>(301, </a:t>
            </a:r>
            <a:r>
              <a:rPr lang="ko-KR" altLang="en-US" sz="1200" dirty="0" err="1"/>
              <a:t>false</a:t>
            </a:r>
            <a:r>
              <a:rPr lang="ko-KR" altLang="en-US" sz="1200" dirty="0"/>
              <a:t>);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_301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display.showNumberDec</a:t>
            </a:r>
            <a:r>
              <a:rPr lang="ko-KR" altLang="en-US" sz="1200" dirty="0"/>
              <a:t>(301, 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);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0301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display.clear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display.showNumberDec</a:t>
            </a:r>
            <a:r>
              <a:rPr lang="ko-KR" altLang="en-US" sz="1200" dirty="0"/>
              <a:t>(14, </a:t>
            </a:r>
            <a:r>
              <a:rPr lang="ko-KR" altLang="en-US" sz="1200" dirty="0" err="1"/>
              <a:t>false</a:t>
            </a:r>
            <a:r>
              <a:rPr lang="ko-KR" altLang="en-US" sz="1200" dirty="0"/>
              <a:t>, 2, 1);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_14_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display.clear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display.showNumberDec</a:t>
            </a:r>
            <a:r>
              <a:rPr lang="ko-KR" altLang="en-US" sz="1200" dirty="0"/>
              <a:t>(4, 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, 2, 2); 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__04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4E2A4-8957-CA1C-42A8-33B45E6A0018}"/>
              </a:ext>
            </a:extLst>
          </p:cNvPr>
          <p:cNvSpPr txBox="1"/>
          <p:nvPr/>
        </p:nvSpPr>
        <p:spPr>
          <a:xfrm>
            <a:off x="4222377" y="967217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display.showNumberDec</a:t>
            </a:r>
            <a:r>
              <a:rPr lang="ko-KR" altLang="en-US" sz="1200" dirty="0"/>
              <a:t>(-1, </a:t>
            </a:r>
            <a:r>
              <a:rPr lang="ko-KR" altLang="en-US" sz="1200" dirty="0" err="1"/>
              <a:t>false</a:t>
            </a:r>
            <a:r>
              <a:rPr lang="ko-KR" altLang="en-US" sz="1200" dirty="0"/>
              <a:t>); 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__-1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display.showNumberDec</a:t>
            </a:r>
            <a:r>
              <a:rPr lang="ko-KR" altLang="en-US" sz="1200" dirty="0"/>
              <a:t>(-12);       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_-12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display.showNumberDec</a:t>
            </a:r>
            <a:r>
              <a:rPr lang="ko-KR" altLang="en-US" sz="1200" dirty="0"/>
              <a:t>(-999);      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-999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display.clear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display.showNumberDec</a:t>
            </a:r>
            <a:r>
              <a:rPr lang="ko-KR" altLang="en-US" sz="1200" dirty="0"/>
              <a:t>(-5, </a:t>
            </a:r>
            <a:r>
              <a:rPr lang="ko-KR" altLang="en-US" sz="1200" dirty="0" err="1"/>
              <a:t>false</a:t>
            </a:r>
            <a:r>
              <a:rPr lang="ko-KR" altLang="en-US" sz="1200" dirty="0"/>
              <a:t>, 3, 0);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_-5_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display.showNumberHexEx</a:t>
            </a:r>
            <a:r>
              <a:rPr lang="ko-KR" altLang="en-US" sz="1200" dirty="0"/>
              <a:t>(0xf1af);       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f1Af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display.showNumberHexEx</a:t>
            </a:r>
            <a:r>
              <a:rPr lang="ko-KR" altLang="en-US" sz="1200" dirty="0"/>
              <a:t>(0x2c);         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__2C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display.showNumberHexEx</a:t>
            </a:r>
            <a:r>
              <a:rPr lang="ko-KR" altLang="en-US" sz="1200" dirty="0"/>
              <a:t>(0xd1, 0, 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);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00d1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display.clear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display.showNumberHexEx</a:t>
            </a:r>
            <a:r>
              <a:rPr lang="ko-KR" altLang="en-US" sz="1200" dirty="0"/>
              <a:t>(0xd1, 0, 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, 2); // </a:t>
            </a:r>
            <a:r>
              <a:rPr lang="ko-KR" altLang="en-US" sz="1200" dirty="0" err="1"/>
              <a:t>Expect</a:t>
            </a:r>
            <a:r>
              <a:rPr lang="ko-KR" altLang="en-US" sz="1200" dirty="0"/>
              <a:t>: d1__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</p:txBody>
      </p:sp>
    </p:spTree>
    <p:extLst>
      <p:ext uri="{BB962C8B-B14F-4D97-AF65-F5344CB8AC3E}">
        <p14:creationId xmlns:p14="http://schemas.microsoft.com/office/powerpoint/2010/main" val="3157124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1E4EE5-959F-7F2F-1208-90A6C7F3B4A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4A35D4-1C83-268F-A797-9E89A1784AB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241FC-37EA-089C-4F3E-67E4C05E5B5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E077C-EC5B-EC41-3291-67E9E5BA42C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684C6-DC9D-35FE-6062-220DF2B117AB}"/>
              </a:ext>
            </a:extLst>
          </p:cNvPr>
          <p:cNvSpPr txBox="1"/>
          <p:nvPr/>
        </p:nvSpPr>
        <p:spPr>
          <a:xfrm>
            <a:off x="396687" y="1048256"/>
            <a:ext cx="439046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// </a:t>
            </a:r>
            <a:r>
              <a:rPr lang="ko-KR" altLang="en-US" sz="1200" dirty="0" err="1"/>
              <a:t>Run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through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all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dots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(k=0; k &lt;= 4; k++) {</a:t>
            </a:r>
          </a:p>
          <a:p>
            <a:r>
              <a:rPr lang="ko-KR" altLang="en-US" sz="1200" dirty="0"/>
              <a:t>		</a:t>
            </a:r>
            <a:r>
              <a:rPr lang="ko-KR" altLang="en-US" sz="1200" dirty="0" err="1"/>
              <a:t>display.showNumberDecEx</a:t>
            </a:r>
            <a:r>
              <a:rPr lang="ko-KR" altLang="en-US" sz="1200" dirty="0"/>
              <a:t>(0, (0x80 &gt;&gt; k), 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		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	}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Brightness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Test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(k = 0; k &lt; 4; k++)</a:t>
            </a:r>
          </a:p>
          <a:p>
            <a:r>
              <a:rPr lang="ko-KR" altLang="en-US" sz="1200" dirty="0"/>
              <a:t>	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[k] = 0xff;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(k = 0; k &lt; 7; k++)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display.setBrightness</a:t>
            </a:r>
            <a:r>
              <a:rPr lang="ko-KR" altLang="en-US" sz="1200" dirty="0"/>
              <a:t>(k);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display.setSegments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59F15-D8BF-3329-73ED-15D9A2BFFD6F}"/>
              </a:ext>
            </a:extLst>
          </p:cNvPr>
          <p:cNvSpPr txBox="1"/>
          <p:nvPr/>
        </p:nvSpPr>
        <p:spPr>
          <a:xfrm>
            <a:off x="5560359" y="1148673"/>
            <a:ext cx="297179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// </a:t>
            </a:r>
            <a:r>
              <a:rPr lang="ko-KR" altLang="en-US" sz="1200" dirty="0" err="1"/>
              <a:t>On</a:t>
            </a:r>
            <a:r>
              <a:rPr lang="ko-KR" altLang="en-US" sz="1200" dirty="0"/>
              <a:t>/</a:t>
            </a:r>
            <a:r>
              <a:rPr lang="ko-KR" altLang="en-US" sz="1200" dirty="0" err="1"/>
              <a:t>Off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test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(k = 0; k &lt; 4; k++)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display.setBrightness</a:t>
            </a:r>
            <a:r>
              <a:rPr lang="ko-KR" altLang="en-US" sz="1200" dirty="0"/>
              <a:t>(7, </a:t>
            </a:r>
            <a:r>
              <a:rPr lang="ko-KR" altLang="en-US" sz="1200" dirty="0" err="1"/>
              <a:t>false</a:t>
            </a:r>
            <a:r>
              <a:rPr lang="ko-KR" altLang="en-US" sz="1200" dirty="0"/>
              <a:t>);  // </a:t>
            </a:r>
            <a:r>
              <a:rPr lang="ko-KR" altLang="en-US" sz="1200" dirty="0" err="1"/>
              <a:t>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off</a:t>
            </a:r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display.setSegments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display.setBrightness</a:t>
            </a:r>
            <a:r>
              <a:rPr lang="ko-KR" altLang="en-US" sz="1200" dirty="0"/>
              <a:t>(7, 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); // </a:t>
            </a:r>
            <a:r>
              <a:rPr lang="ko-KR" altLang="en-US" sz="1200" dirty="0" err="1"/>
              <a:t>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</a:t>
            </a:r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display.setSegments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(TEST_DELAY);  </a:t>
            </a:r>
          </a:p>
          <a:p>
            <a:r>
              <a:rPr lang="ko-KR" altLang="en-US" sz="1200" dirty="0"/>
              <a:t>  }</a:t>
            </a:r>
          </a:p>
          <a:p>
            <a:endParaRPr lang="ko-KR" altLang="en-US" sz="1200" dirty="0"/>
          </a:p>
          <a:p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Done</a:t>
            </a:r>
            <a:r>
              <a:rPr lang="ko-KR" altLang="en-US" sz="1200" dirty="0"/>
              <a:t>!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display.setSegments</a:t>
            </a:r>
            <a:r>
              <a:rPr lang="ko-KR" altLang="en-US" sz="1200" dirty="0"/>
              <a:t>(SEG_DONE);</a:t>
            </a:r>
          </a:p>
        </p:txBody>
      </p:sp>
    </p:spTree>
    <p:extLst>
      <p:ext uri="{BB962C8B-B14F-4D97-AF65-F5344CB8AC3E}">
        <p14:creationId xmlns:p14="http://schemas.microsoft.com/office/powerpoint/2010/main" val="2514804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D70067-45E2-9B96-7E34-17F68AEF2E4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A0B4BC-44E7-BC92-1441-6AF70EC07FEF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7970E-E391-9B27-C32D-7E69A0C00770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289C4-0178-AE11-A7C0-340C4FF31ACB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pic>
        <p:nvPicPr>
          <p:cNvPr id="6" name="KakaoTalk_20220514_173139925">
            <a:hlinkClick r:id="" action="ppaction://media"/>
            <a:extLst>
              <a:ext uri="{FF2B5EF4-FFF2-40B4-BE49-F238E27FC236}">
                <a16:creationId xmlns:a16="http://schemas.microsoft.com/office/drawing/2014/main" id="{1A0F889F-BBEE-1949-9492-D8080AEC7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922" y="1614001"/>
            <a:ext cx="5258254" cy="2957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D8FDB3-F819-0610-5A74-63BE221F9EFC}"/>
              </a:ext>
            </a:extLst>
          </p:cNvPr>
          <p:cNvSpPr txBox="1"/>
          <p:nvPr/>
        </p:nvSpPr>
        <p:spPr>
          <a:xfrm>
            <a:off x="463922" y="806824"/>
            <a:ext cx="418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동작결과</a:t>
            </a:r>
          </a:p>
        </p:txBody>
      </p:sp>
    </p:spTree>
    <p:extLst>
      <p:ext uri="{BB962C8B-B14F-4D97-AF65-F5344CB8AC3E}">
        <p14:creationId xmlns:p14="http://schemas.microsoft.com/office/powerpoint/2010/main" val="110191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D70067-45E2-9B96-7E34-17F68AEF2E4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A0B4BC-44E7-BC92-1441-6AF70EC07FEF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7970E-E391-9B27-C32D-7E69A0C00770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289C4-0178-AE11-A7C0-340C4FF31ACB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</p:spTree>
    <p:extLst>
      <p:ext uri="{BB962C8B-B14F-4D97-AF65-F5344CB8AC3E}">
        <p14:creationId xmlns:p14="http://schemas.microsoft.com/office/powerpoint/2010/main" val="167070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1CB7DC-2442-D352-58DE-0F5E17D6C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" y="1335287"/>
            <a:ext cx="7342094" cy="35620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ABEDC6-7DEE-112A-1A35-57CEBB429D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08B57A-C987-0DEB-A652-CD8C79C600E7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B8476-09BB-155A-AF8B-652666159F6D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64710-4001-42D0-2B73-CBFA617891BD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B352C-F83B-6F46-D49E-48E6B1F37CDA}"/>
              </a:ext>
            </a:extLst>
          </p:cNvPr>
          <p:cNvSpPr txBox="1"/>
          <p:nvPr/>
        </p:nvSpPr>
        <p:spPr>
          <a:xfrm>
            <a:off x="235323" y="705651"/>
            <a:ext cx="4148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실습 모듈</a:t>
            </a:r>
            <a:r>
              <a:rPr lang="en-US" altLang="ko-KR" sz="2000" dirty="0"/>
              <a:t> </a:t>
            </a:r>
            <a:r>
              <a:rPr lang="ko-KR" altLang="en-US" sz="2000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70760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1E4EE5-959F-7F2F-1208-90A6C7F3B4A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4A35D4-1C83-268F-A797-9E89A1784AB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241FC-37EA-089C-4F3E-67E4C05E5B5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E077C-EC5B-EC41-3291-67E9E5BA42C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D722DD-F2B7-860D-AA92-4EF3E01B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5" y="661147"/>
            <a:ext cx="6562725" cy="64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D4605A-6E4F-21D4-72F8-7E3CB31C8037}"/>
              </a:ext>
            </a:extLst>
          </p:cNvPr>
          <p:cNvSpPr txBox="1"/>
          <p:nvPr/>
        </p:nvSpPr>
        <p:spPr>
          <a:xfrm>
            <a:off x="369793" y="1385305"/>
            <a:ext cx="8303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Nanum Gothic"/>
              </a:rPr>
              <a:t>LED TM1637 is a scanning interface with a keyboard (light-emitting diode display) dedicated drive control circuit, the number of internally integrated MCU Digital interface, data latches, LED high voltage drive, keyboard scanning circuit.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CBA2B-B31D-AE1A-D894-F407DFE1264D}"/>
              </a:ext>
            </a:extLst>
          </p:cNvPr>
          <p:cNvSpPr txBox="1"/>
          <p:nvPr/>
        </p:nvSpPr>
        <p:spPr>
          <a:xfrm>
            <a:off x="369793" y="2571750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using power CMOS process 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Display Mode (paragraph 8 × 6 bits), supports digital output common anode 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key scan (8 × 2bit), enhanced anti-jamming key recognition circuit 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luminance adjustment circuit (duty cycle 8 adjustable) 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Two-wire serial interface (CLK, DIO) 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Oscillation mode: Built-in RC oscillator (450KHz + 5%) 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Built-in power-on reset circuit 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Built-in automatic blanking circuit 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666666"/>
                </a:solidFill>
                <a:effectLst/>
                <a:latin typeface="Nanum Gothic"/>
              </a:rPr>
              <a:t>Package: DIP20 / SOP20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B48560-2D69-AD07-ABFD-9E7B16F8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08" y="2295525"/>
            <a:ext cx="1057275" cy="2762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5BE226-DA1E-7008-B189-5D4F3486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298" y="2571750"/>
            <a:ext cx="3487069" cy="84193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E6D8C17-EE17-4F31-020B-7335092EC50D}"/>
              </a:ext>
            </a:extLst>
          </p:cNvPr>
          <p:cNvCxnSpPr/>
          <p:nvPr/>
        </p:nvCxnSpPr>
        <p:spPr>
          <a:xfrm>
            <a:off x="5197289" y="264907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53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1E4EE5-959F-7F2F-1208-90A6C7F3B4A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4A35D4-1C83-268F-A797-9E89A1784AB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241FC-37EA-089C-4F3E-67E4C05E5B5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E077C-EC5B-EC41-3291-67E9E5BA42C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5B12A-489F-7CBC-6760-58751746E29B}"/>
              </a:ext>
            </a:extLst>
          </p:cNvPr>
          <p:cNvSpPr txBox="1"/>
          <p:nvPr/>
        </p:nvSpPr>
        <p:spPr>
          <a:xfrm>
            <a:off x="369794" y="759759"/>
            <a:ext cx="7644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예제 및 라이브러리 다운로드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3C5FB-D82B-2270-F10B-877BC462B6D3}"/>
              </a:ext>
            </a:extLst>
          </p:cNvPr>
          <p:cNvSpPr txBox="1"/>
          <p:nvPr/>
        </p:nvSpPr>
        <p:spPr>
          <a:xfrm>
            <a:off x="517712" y="1675031"/>
            <a:ext cx="68042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 latinLnBrk="1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666666"/>
                </a:solidFill>
                <a:effectLst/>
                <a:latin typeface="Nanum Gothic"/>
              </a:rPr>
              <a:t>[</a:t>
            </a:r>
            <a:r>
              <a:rPr lang="ko-KR" altLang="en-US" sz="1200" dirty="0">
                <a:solidFill>
                  <a:srgbClr val="666666"/>
                </a:solidFill>
                <a:effectLst/>
                <a:latin typeface="Nanum Gothic"/>
              </a:rPr>
              <a:t>예제</a:t>
            </a:r>
            <a:r>
              <a:rPr lang="en-US" altLang="ko-KR" sz="1200" dirty="0">
                <a:solidFill>
                  <a:srgbClr val="666666"/>
                </a:solidFill>
                <a:effectLst/>
                <a:latin typeface="Nanum Gothic"/>
              </a:rPr>
              <a:t>] </a:t>
            </a:r>
            <a:r>
              <a:rPr lang="en-US" altLang="ko-KR" sz="1200" u="none" strike="noStrike" dirty="0">
                <a:solidFill>
                  <a:srgbClr val="333333"/>
                </a:solidFill>
                <a:effectLst/>
                <a:latin typeface="Nanum Gothic"/>
                <a:hlinkClick r:id="rId2"/>
              </a:rPr>
              <a:t>http://arduinolearning.com/code/tm1637-7-segment-display-example.php</a:t>
            </a:r>
            <a:br>
              <a:rPr lang="en-US" altLang="ko-KR" sz="1200" dirty="0">
                <a:solidFill>
                  <a:srgbClr val="666666"/>
                </a:solidFill>
                <a:effectLst/>
                <a:latin typeface="Nanum Gothic"/>
              </a:rPr>
            </a:br>
            <a:br>
              <a:rPr lang="en-US" altLang="ko-KR" sz="1200" dirty="0">
                <a:solidFill>
                  <a:srgbClr val="666666"/>
                </a:solidFill>
                <a:effectLst/>
                <a:latin typeface="Nanum Gothic"/>
              </a:rPr>
            </a:br>
            <a:endParaRPr lang="en-US" altLang="ko-KR" sz="1200" dirty="0">
              <a:solidFill>
                <a:srgbClr val="666666"/>
              </a:solidFill>
              <a:effectLst/>
              <a:latin typeface="Nanum Gothic"/>
            </a:endParaRPr>
          </a:p>
          <a:p>
            <a:pPr algn="l" fontAlgn="ctr" latinLnBrk="1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666666"/>
                </a:solidFill>
                <a:effectLst/>
                <a:latin typeface="Nanum Gothic"/>
              </a:rPr>
              <a:t>[</a:t>
            </a:r>
            <a:r>
              <a:rPr lang="ko-KR" altLang="en-US" sz="1200" dirty="0">
                <a:solidFill>
                  <a:srgbClr val="666666"/>
                </a:solidFill>
                <a:effectLst/>
                <a:latin typeface="Nanum Gothic"/>
              </a:rPr>
              <a:t>라이브러리 다운로드</a:t>
            </a:r>
            <a:r>
              <a:rPr lang="en-US" altLang="ko-KR" sz="1200" dirty="0">
                <a:solidFill>
                  <a:srgbClr val="666666"/>
                </a:solidFill>
                <a:effectLst/>
                <a:latin typeface="Nanum Gothic"/>
              </a:rPr>
              <a:t>] </a:t>
            </a:r>
            <a:r>
              <a:rPr lang="en-US" altLang="ko-KR" sz="1200" u="none" strike="noStrike" dirty="0">
                <a:solidFill>
                  <a:srgbClr val="333333"/>
                </a:solidFill>
                <a:effectLst/>
                <a:latin typeface="Nanum Gothic"/>
                <a:hlinkClick r:id="rId3"/>
              </a:rPr>
              <a:t>http://wiki.seeedstudio.com/wiki/File:DigitalTube.zip</a:t>
            </a:r>
            <a:br>
              <a:rPr lang="en-US" altLang="ko-KR" sz="1200" dirty="0">
                <a:solidFill>
                  <a:srgbClr val="666666"/>
                </a:solidFill>
                <a:effectLst/>
                <a:latin typeface="Nanum Gothic"/>
              </a:rPr>
            </a:br>
            <a:br>
              <a:rPr lang="en-US" altLang="ko-KR" sz="1200" dirty="0">
                <a:solidFill>
                  <a:srgbClr val="666666"/>
                </a:solidFill>
                <a:effectLst/>
                <a:latin typeface="Nanum Gothic"/>
              </a:rPr>
            </a:br>
            <a:endParaRPr lang="en-US" altLang="ko-KR" sz="1200" dirty="0">
              <a:solidFill>
                <a:srgbClr val="666666"/>
              </a:solidFill>
              <a:effectLst/>
              <a:latin typeface="Nanum Gothic"/>
            </a:endParaRPr>
          </a:p>
          <a:p>
            <a:pPr algn="l" fontAlgn="ctr" latinLnBrk="1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666666"/>
                </a:solidFill>
                <a:effectLst/>
                <a:latin typeface="Nanum Gothic"/>
              </a:rPr>
              <a:t>[</a:t>
            </a:r>
            <a:r>
              <a:rPr lang="ko-KR" altLang="en-US" sz="1200" dirty="0">
                <a:solidFill>
                  <a:srgbClr val="666666"/>
                </a:solidFill>
                <a:effectLst/>
                <a:latin typeface="Nanum Gothic"/>
              </a:rPr>
              <a:t>추가 정보</a:t>
            </a:r>
            <a:r>
              <a:rPr lang="en-US" altLang="ko-KR" sz="1200" dirty="0">
                <a:solidFill>
                  <a:srgbClr val="666666"/>
                </a:solidFill>
                <a:effectLst/>
                <a:latin typeface="Nanum Gothic"/>
              </a:rPr>
              <a:t>(</a:t>
            </a:r>
            <a:r>
              <a:rPr lang="ko-KR" altLang="en-US" sz="1200" dirty="0">
                <a:solidFill>
                  <a:srgbClr val="666666"/>
                </a:solidFill>
                <a:effectLst/>
                <a:latin typeface="Nanum Gothic"/>
              </a:rPr>
              <a:t>영문</a:t>
            </a:r>
            <a:r>
              <a:rPr lang="en-US" altLang="ko-KR" sz="1200" dirty="0">
                <a:solidFill>
                  <a:srgbClr val="666666"/>
                </a:solidFill>
                <a:effectLst/>
                <a:latin typeface="Nanum Gothic"/>
              </a:rPr>
              <a:t>) </a:t>
            </a:r>
            <a:r>
              <a:rPr lang="en-US" altLang="ko-KR" sz="1200" u="none" strike="noStrike" dirty="0">
                <a:solidFill>
                  <a:srgbClr val="333333"/>
                </a:solidFill>
                <a:effectLst/>
                <a:latin typeface="Nanum Gothic"/>
                <a:hlinkClick r:id="rId4"/>
              </a:rPr>
              <a:t>http://playground.arduino.cc/Main/TM1637</a:t>
            </a:r>
            <a:endParaRPr lang="en-US" altLang="ko-KR" sz="1200" dirty="0">
              <a:solidFill>
                <a:srgbClr val="666666"/>
              </a:solidFill>
              <a:effectLst/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312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1E4EE5-959F-7F2F-1208-90A6C7F3B4A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4A35D4-1C83-268F-A797-9E89A1784AB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241FC-37EA-089C-4F3E-67E4C05E5B5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E077C-EC5B-EC41-3291-67E9E5BA42C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4EB10-257E-D3A0-1717-3F31ED91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39" y="1711098"/>
            <a:ext cx="4863914" cy="3142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8D149E-D66A-343D-A629-27B3EB26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37" y="1711098"/>
            <a:ext cx="3589524" cy="1941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6A181-58C3-ADD9-4C77-F0E4C64C7CD0}"/>
              </a:ext>
            </a:extLst>
          </p:cNvPr>
          <p:cNvSpPr txBox="1"/>
          <p:nvPr/>
        </p:nvSpPr>
        <p:spPr>
          <a:xfrm>
            <a:off x="329453" y="76648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회로구성</a:t>
            </a:r>
          </a:p>
        </p:txBody>
      </p:sp>
    </p:spTree>
    <p:extLst>
      <p:ext uri="{BB962C8B-B14F-4D97-AF65-F5344CB8AC3E}">
        <p14:creationId xmlns:p14="http://schemas.microsoft.com/office/powerpoint/2010/main" val="255883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D70067-45E2-9B96-7E34-17F68AEF2E4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A0B4BC-44E7-BC92-1441-6AF70EC07FEF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7970E-E391-9B27-C32D-7E69A0C00770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289C4-0178-AE11-A7C0-340C4FF31ACB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pic>
        <p:nvPicPr>
          <p:cNvPr id="6" name="Picture 2" descr="아두이노 사용기#28 4자리 FND(TM1637) 모듈을 다루어 보다. : 네이버 블로그">
            <a:extLst>
              <a:ext uri="{FF2B5EF4-FFF2-40B4-BE49-F238E27FC236}">
                <a16:creationId xmlns:a16="http://schemas.microsoft.com/office/drawing/2014/main" id="{36457AE5-1AFF-2AA1-460A-E1FD463E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6" y="1768288"/>
            <a:ext cx="5986212" cy="30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336A8-D190-8180-4B83-9B0D021E5380}"/>
              </a:ext>
            </a:extLst>
          </p:cNvPr>
          <p:cNvSpPr txBox="1"/>
          <p:nvPr/>
        </p:nvSpPr>
        <p:spPr>
          <a:xfrm>
            <a:off x="329453" y="76648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회로구성</a:t>
            </a:r>
          </a:p>
        </p:txBody>
      </p:sp>
    </p:spTree>
    <p:extLst>
      <p:ext uri="{BB962C8B-B14F-4D97-AF65-F5344CB8AC3E}">
        <p14:creationId xmlns:p14="http://schemas.microsoft.com/office/powerpoint/2010/main" val="384840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1E4EE5-959F-7F2F-1208-90A6C7F3B4A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4A35D4-1C83-268F-A797-9E89A1784AB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241FC-37EA-089C-4F3E-67E4C05E5B5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E077C-EC5B-EC41-3291-67E9E5BA42C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5FE7A-6D56-56BC-9EA5-26D10D524134}"/>
              </a:ext>
            </a:extLst>
          </p:cNvPr>
          <p:cNvSpPr txBox="1"/>
          <p:nvPr/>
        </p:nvSpPr>
        <p:spPr>
          <a:xfrm>
            <a:off x="383240" y="779928"/>
            <a:ext cx="2312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FND </a:t>
            </a:r>
            <a:r>
              <a:rPr lang="ko-KR" altLang="en-US" sz="3600" dirty="0"/>
              <a:t>모듈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12D9C-5365-24C9-211D-10C5DE8A7BBD}"/>
              </a:ext>
            </a:extLst>
          </p:cNvPr>
          <p:cNvSpPr txBox="1"/>
          <p:nvPr/>
        </p:nvSpPr>
        <p:spPr>
          <a:xfrm>
            <a:off x="2696135" y="779928"/>
            <a:ext cx="6266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TM1637</a:t>
            </a:r>
            <a:r>
              <a:rPr lang="ko-KR" altLang="en-US" sz="1400" dirty="0"/>
              <a:t>은 </a:t>
            </a:r>
            <a:r>
              <a:rPr lang="en-US" altLang="ko-KR" sz="1400" dirty="0"/>
              <a:t>4</a:t>
            </a:r>
            <a:r>
              <a:rPr lang="ko-KR" altLang="en-US" sz="1400" dirty="0"/>
              <a:t>자리 세그먼트를 출력할 수 있는 모듈입니다</a:t>
            </a:r>
            <a:r>
              <a:rPr lang="en-US" altLang="ko-KR" sz="1400" dirty="0"/>
              <a:t>. 7-</a:t>
            </a:r>
            <a:r>
              <a:rPr lang="ko-KR" altLang="en-US" sz="1400" dirty="0"/>
              <a:t>세그먼트를 제어하기 위해서는 많은 양의 핀이 필요합니다</a:t>
            </a:r>
            <a:r>
              <a:rPr lang="en-US" altLang="ko-KR" sz="1400" dirty="0"/>
              <a:t>. TM1637</a:t>
            </a:r>
            <a:r>
              <a:rPr lang="ko-KR" altLang="en-US" sz="1400" dirty="0"/>
              <a:t>은 </a:t>
            </a:r>
            <a:r>
              <a:rPr lang="en-US" altLang="ko-KR" sz="1400" dirty="0"/>
              <a:t>I2C </a:t>
            </a:r>
            <a:r>
              <a:rPr lang="ko-KR" altLang="en-US" sz="1400" dirty="0"/>
              <a:t>모듈을 포함하고 있어 </a:t>
            </a:r>
            <a:r>
              <a:rPr lang="en-US" altLang="ko-KR" sz="1400" dirty="0"/>
              <a:t>2</a:t>
            </a:r>
            <a:r>
              <a:rPr lang="ko-KR" altLang="en-US" sz="1400" dirty="0"/>
              <a:t>개의 핀으로만 </a:t>
            </a:r>
            <a:r>
              <a:rPr lang="en-US" altLang="ko-KR" sz="1400" dirty="0"/>
              <a:t>4</a:t>
            </a:r>
            <a:r>
              <a:rPr lang="ko-KR" altLang="en-US" sz="1400" dirty="0"/>
              <a:t>자리 </a:t>
            </a:r>
            <a:r>
              <a:rPr lang="en-US" altLang="ko-KR" sz="1400" dirty="0"/>
              <a:t>FND</a:t>
            </a:r>
            <a:r>
              <a:rPr lang="ko-KR" altLang="en-US" sz="1400" dirty="0"/>
              <a:t>를 제어할 수 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F7546-8EDF-BC59-F5FA-444B18CE6AC9}"/>
              </a:ext>
            </a:extLst>
          </p:cNvPr>
          <p:cNvSpPr txBox="1"/>
          <p:nvPr/>
        </p:nvSpPr>
        <p:spPr>
          <a:xfrm>
            <a:off x="383240" y="199390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Noto Sans" panose="020B0502040204020203" pitchFamily="34" charset="0"/>
              </a:rPr>
              <a:t>MCU</a:t>
            </a:r>
            <a:r>
              <a:rPr lang="ko-KR" altLang="en-US" sz="1200" b="0" i="0" dirty="0">
                <a:effectLst/>
                <a:latin typeface="Noto Sans" panose="020B0502040204020203" pitchFamily="34" charset="0"/>
              </a:rPr>
              <a:t>와 </a:t>
            </a:r>
            <a:r>
              <a:rPr lang="en-US" altLang="ko-KR" sz="1200" b="0" i="0" dirty="0">
                <a:effectLst/>
                <a:latin typeface="Noto Sans" panose="020B0502040204020203" pitchFamily="34" charset="0"/>
              </a:rPr>
              <a:t>TM1637</a:t>
            </a:r>
            <a:r>
              <a:rPr lang="ko-KR" altLang="en-US" sz="1200" b="0" i="0" dirty="0">
                <a:effectLst/>
                <a:latin typeface="Noto Sans" panose="020B0502040204020203" pitchFamily="34" charset="0"/>
              </a:rPr>
              <a:t>간의 연결은 </a:t>
            </a:r>
            <a:r>
              <a:rPr lang="en-US" altLang="ko-KR" sz="1200" b="0" i="0" dirty="0">
                <a:effectLst/>
                <a:latin typeface="Noto Sans" panose="020B0502040204020203" pitchFamily="34" charset="0"/>
              </a:rPr>
              <a:t>CLK, DIO </a:t>
            </a:r>
            <a:r>
              <a:rPr lang="ko-KR" altLang="en-US" sz="1200" b="0" i="0" dirty="0">
                <a:effectLst/>
                <a:latin typeface="Noto Sans" panose="020B0502040204020203" pitchFamily="34" charset="0"/>
              </a:rPr>
              <a:t>이렇게 </a:t>
            </a:r>
            <a:r>
              <a:rPr lang="en-US" altLang="ko-KR" sz="1200" b="0" i="0" dirty="0">
                <a:effectLst/>
                <a:latin typeface="Noto Sans" panose="020B0502040204020203" pitchFamily="34" charset="0"/>
              </a:rPr>
              <a:t>2</a:t>
            </a:r>
            <a:r>
              <a:rPr lang="ko-KR" altLang="en-US" sz="1200" b="0" i="0" dirty="0">
                <a:effectLst/>
                <a:latin typeface="Noto Sans" panose="020B0502040204020203" pitchFamily="34" charset="0"/>
              </a:rPr>
              <a:t>개의 시그널을 이용한다</a:t>
            </a:r>
            <a:r>
              <a:rPr lang="en-US" altLang="ko-KR" sz="1200" b="0" i="0" dirty="0">
                <a:effectLst/>
                <a:latin typeface="Noto Sans" panose="020B0502040204020203" pitchFamily="34" charset="0"/>
              </a:rPr>
              <a:t>.  </a:t>
            </a:r>
            <a:r>
              <a:rPr lang="ko-KR" altLang="en-US" sz="1200" b="0" i="0" dirty="0">
                <a:effectLst/>
                <a:latin typeface="Noto Sans" panose="020B0502040204020203" pitchFamily="34" charset="0"/>
              </a:rPr>
              <a:t>동작 원리는 </a:t>
            </a:r>
            <a:r>
              <a:rPr lang="en-US" altLang="ko-KR" sz="1200" b="0" i="0" dirty="0">
                <a:effectLst/>
                <a:latin typeface="Noto Sans" panose="020B0502040204020203" pitchFamily="34" charset="0"/>
              </a:rPr>
              <a:t>I2C</a:t>
            </a:r>
            <a:r>
              <a:rPr lang="ko-KR" altLang="en-US" sz="1200" b="0" i="0" dirty="0">
                <a:effectLst/>
                <a:latin typeface="Noto Sans" panose="020B0502040204020203" pitchFamily="34" charset="0"/>
              </a:rPr>
              <a:t>와 비슷하다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86C50C-2A3B-4481-B101-607C13EF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" y="2570880"/>
            <a:ext cx="3616960" cy="10895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4A7895-639A-6AE0-CA78-2DFA63A44C75}"/>
              </a:ext>
            </a:extLst>
          </p:cNvPr>
          <p:cNvSpPr txBox="1"/>
          <p:nvPr/>
        </p:nvSpPr>
        <p:spPr>
          <a:xfrm>
            <a:off x="4242547" y="2749600"/>
            <a:ext cx="44442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TM1637 datasheet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에 설명되어 있는 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방법중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"</a:t>
            </a:r>
            <a:r>
              <a:rPr lang="en-US" altLang="ko-KR" sz="1200" b="0" i="0" dirty="0">
                <a:solidFill>
                  <a:srgbClr val="0900FF"/>
                </a:solidFill>
                <a:effectLst/>
                <a:latin typeface="Noto Sans" panose="020B0502040504020204" pitchFamily="34" charset="0"/>
              </a:rPr>
              <a:t>Write SRAM data in a fixed address mode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"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라는 동작을 이용하여 숫자를 표시하게 된다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/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CLK, DIO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가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high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상태에서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DIO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가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low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가 되면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start 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된다는 것을 의미한다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134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1E4EE5-959F-7F2F-1208-90A6C7F3B4A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4A35D4-1C83-268F-A797-9E89A1784AB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241FC-37EA-089C-4F3E-67E4C05E5B5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E077C-EC5B-EC41-3291-67E9E5BA42C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699F29-1838-394B-DB0E-1BDEFB5C8EC4}"/>
              </a:ext>
            </a:extLst>
          </p:cNvPr>
          <p:cNvSpPr txBox="1"/>
          <p:nvPr/>
        </p:nvSpPr>
        <p:spPr>
          <a:xfrm>
            <a:off x="349623" y="766251"/>
            <a:ext cx="449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라이브러리 설치</a:t>
            </a:r>
            <a:r>
              <a:rPr lang="en-US" altLang="ko-KR" sz="3600" dirty="0"/>
              <a:t>:1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EC03D-6A65-9ADA-FAD2-209D64E4B92A}"/>
              </a:ext>
            </a:extLst>
          </p:cNvPr>
          <p:cNvSpPr txBox="1"/>
          <p:nvPr/>
        </p:nvSpPr>
        <p:spPr>
          <a:xfrm>
            <a:off x="349623" y="1503349"/>
            <a:ext cx="3886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https://github.com/avishorp/TM1637</a:t>
            </a:r>
            <a:r>
              <a:rPr lang="ko-KR" altLang="en-US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23C604-B254-9DC6-AAF9-7C86B56E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1" y="2020311"/>
            <a:ext cx="3092824" cy="2638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AEBE8C-CF01-BC87-65D5-FC3FE0D4D7BA}"/>
              </a:ext>
            </a:extLst>
          </p:cNvPr>
          <p:cNvSpPr txBox="1"/>
          <p:nvPr/>
        </p:nvSpPr>
        <p:spPr>
          <a:xfrm>
            <a:off x="3818966" y="34475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C:\Program </a:t>
            </a:r>
            <a:r>
              <a:rPr lang="ko-KR" altLang="en-US" dirty="0" err="1"/>
              <a:t>Files</a:t>
            </a:r>
            <a:r>
              <a:rPr lang="ko-KR" altLang="en-US" dirty="0"/>
              <a:t> (x86)\</a:t>
            </a:r>
            <a:r>
              <a:rPr lang="ko-KR" altLang="en-US" dirty="0" err="1"/>
              <a:t>Arduino</a:t>
            </a:r>
            <a:r>
              <a:rPr lang="ko-KR" altLang="en-US" dirty="0"/>
              <a:t>\</a:t>
            </a:r>
            <a:r>
              <a:rPr lang="ko-KR" altLang="en-US" dirty="0" err="1"/>
              <a:t>libraries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699152-99C3-C0E8-4A34-B6149F199BCE}"/>
              </a:ext>
            </a:extLst>
          </p:cNvPr>
          <p:cNvSpPr txBox="1"/>
          <p:nvPr/>
        </p:nvSpPr>
        <p:spPr>
          <a:xfrm>
            <a:off x="3818966" y="2425113"/>
            <a:ext cx="4659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Zip</a:t>
            </a:r>
            <a:r>
              <a:rPr lang="ko-KR" altLang="en-US" dirty="0"/>
              <a:t> 파일을 다운로드 받아 압축을 해제합니다</a:t>
            </a:r>
            <a:r>
              <a:rPr lang="en-US" altLang="ko-KR" dirty="0"/>
              <a:t>. </a:t>
            </a:r>
            <a:r>
              <a:rPr lang="ko-KR" altLang="en-US" dirty="0"/>
              <a:t>라이브러리를 </a:t>
            </a:r>
            <a:r>
              <a:rPr lang="ko-KR" altLang="en-US" dirty="0" err="1"/>
              <a:t>아두이노</a:t>
            </a:r>
            <a:r>
              <a:rPr lang="ko-KR" altLang="en-US" dirty="0"/>
              <a:t> 라이브러리 폴더안에 복사합니다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15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D70067-45E2-9B96-7E34-17F68AEF2E4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A0B4BC-44E7-BC92-1441-6AF70EC07FEF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7970E-E391-9B27-C32D-7E69A0C00770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02.1-1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289C4-0178-AE11-A7C0-340C4FF31ACB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포트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E91AB2-A427-61C6-8B79-9A698B0BD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8" y="1424267"/>
            <a:ext cx="4612139" cy="2327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806DE2-51B9-33EC-69DB-E6AB1F863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938" y="1494669"/>
            <a:ext cx="4102827" cy="2183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86EAF-EA99-517F-1236-42F6DA5A66DF}"/>
              </a:ext>
            </a:extLst>
          </p:cNvPr>
          <p:cNvSpPr txBox="1"/>
          <p:nvPr/>
        </p:nvSpPr>
        <p:spPr>
          <a:xfrm>
            <a:off x="349623" y="766251"/>
            <a:ext cx="4612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라이브러리 설치</a:t>
            </a:r>
            <a:r>
              <a:rPr lang="en-US" altLang="ko-KR" sz="3600" dirty="0"/>
              <a:t>:2</a:t>
            </a:r>
            <a:endParaRPr lang="ko-KR" alt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A38A7-4514-E3E3-3014-0EFAB69BD407}"/>
              </a:ext>
            </a:extLst>
          </p:cNvPr>
          <p:cNvSpPr txBox="1"/>
          <p:nvPr/>
        </p:nvSpPr>
        <p:spPr>
          <a:xfrm>
            <a:off x="250938" y="4252633"/>
            <a:ext cx="3588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https://blog.naver.com/chandong83/220962608261</a:t>
            </a:r>
          </a:p>
        </p:txBody>
      </p:sp>
    </p:spTree>
    <p:extLst>
      <p:ext uri="{BB962C8B-B14F-4D97-AF65-F5344CB8AC3E}">
        <p14:creationId xmlns:p14="http://schemas.microsoft.com/office/powerpoint/2010/main" val="2734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1208</Words>
  <Application>Microsoft Office PowerPoint</Application>
  <PresentationFormat>화면 슬라이드 쇼(16:9)</PresentationFormat>
  <Paragraphs>170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Nanum Gothic</vt:lpstr>
      <vt:lpstr>Arial</vt:lpstr>
      <vt:lpstr>Calibri</vt:lpstr>
      <vt:lpstr>Calibri Light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3</cp:revision>
  <dcterms:created xsi:type="dcterms:W3CDTF">2022-02-09T03:28:42Z</dcterms:created>
  <dcterms:modified xsi:type="dcterms:W3CDTF">2022-05-14T08:36:05Z</dcterms:modified>
</cp:coreProperties>
</file>